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30"/>
  </p:notesMasterIdLst>
  <p:sldIdLst>
    <p:sldId id="256" r:id="rId2"/>
    <p:sldId id="278" r:id="rId3"/>
    <p:sldId id="279" r:id="rId4"/>
    <p:sldId id="353" r:id="rId5"/>
    <p:sldId id="316" r:id="rId6"/>
    <p:sldId id="354" r:id="rId7"/>
    <p:sldId id="314"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9144000" cy="5143500" type="screen16x9"/>
  <p:notesSz cx="6858000" cy="9144000"/>
  <p:embeddedFontLst>
    <p:embeddedFont>
      <p:font typeface="Wingdings 2" panose="05020102010507070707" pitchFamily="18" charset="2"/>
      <p:regular r:id="rId31"/>
    </p:embeddedFont>
    <p:embeddedFont>
      <p:font typeface="Engravers MT" panose="02090707080505020304" pitchFamily="18" charset="0"/>
      <p:regular r:id="rId32"/>
    </p:embeddedFont>
    <p:embeddedFont>
      <p:font typeface="Oswald"/>
      <p:regular r:id="rId33"/>
      <p:bold r:id="rId34"/>
    </p:embeddedFont>
    <p:embeddedFont>
      <p:font typeface="Average" panose="020B0604020202020204" charset="0"/>
      <p:regular r:id="rId35"/>
    </p:embeddedFont>
    <p:embeddedFont>
      <p:font typeface="Book Antiqua" panose="02040602050305030304" pitchFamily="18"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11EA292-ADFF-4EE1-89E2-31D5CA1F8931}">
  <a:tblStyle styleId="{F11EA292-ADFF-4EE1-89E2-31D5CA1F8931}"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33B19570-7AE6-4881-9664-230731AB2CA1}" styleName="Table_1"/>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198B3B7-D0AF-4622-AF55-5D262F192219}"/>
              </a:ext>
            </a:extLst>
          </p:cNvPr>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E6A21FA-BE71-4611-BBF8-AF1376E6C571}"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34819" name="Rectangle 2">
            <a:extLst>
              <a:ext uri="{FF2B5EF4-FFF2-40B4-BE49-F238E27FC236}">
                <a16:creationId xmlns:a16="http://schemas.microsoft.com/office/drawing/2014/main" id="{004DE7C7-C3F6-4535-80FB-24B5408DD913}"/>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8639906E-463A-40BB-B523-F7702F40FB27}"/>
              </a:ext>
            </a:extLst>
          </p:cNvPr>
          <p:cNvSpPr>
            <a:spLocks noGrp="1" noChangeArrowheads="1"/>
          </p:cNvSpPr>
          <p:nvPr>
            <p:ph type="body" idx="1"/>
          </p:nvPr>
        </p:nvSpPr>
        <p:spPr>
          <a:xfrm>
            <a:off x="685800" y="4341813"/>
            <a:ext cx="5486400" cy="4116387"/>
          </a:xfrm>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33683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A87FA46-FD7F-4675-90FD-C009CA74CF2B}"/>
              </a:ext>
            </a:extLst>
          </p:cNvPr>
          <p:cNvSpPr>
            <a:spLocks noGrp="1" noRot="1" noChangeAspect="1" noTextEdit="1"/>
          </p:cNvSpPr>
          <p:nvPr>
            <p:ph type="sldImg"/>
          </p:nvPr>
        </p:nvSpPr>
        <p:spPr>
          <a:xfrm>
            <a:off x="381000" y="685800"/>
            <a:ext cx="6096000" cy="3429000"/>
          </a:xfrm>
          <a:ln/>
        </p:spPr>
      </p:sp>
      <p:sp>
        <p:nvSpPr>
          <p:cNvPr id="35843" name="Notes Placeholder 2">
            <a:extLst>
              <a:ext uri="{FF2B5EF4-FFF2-40B4-BE49-F238E27FC236}">
                <a16:creationId xmlns:a16="http://schemas.microsoft.com/office/drawing/2014/main" id="{B143A926-4FE1-4376-97AD-BBE193035EC6}"/>
              </a:ext>
            </a:extLst>
          </p:cNvPr>
          <p:cNvSpPr>
            <a:spLocks noGrp="1"/>
          </p:cNvSpPr>
          <p:nvPr>
            <p:ph type="body" idx="1"/>
          </p:nvPr>
        </p:nvSpPr>
        <p:spPr>
          <a:noFill/>
        </p:spPr>
        <p:txBody>
          <a:bodyPr/>
          <a:lstStyle/>
          <a:p>
            <a:r>
              <a:rPr lang="en-US" altLang="en-US">
                <a:latin typeface="Arial" panose="020B0604020202020204" pitchFamily="34" charset="0"/>
              </a:rPr>
              <a:t>GLASS CONDUIT, CRYSTAL CLEAR. CONFIDENTIALITY, Linguist who specializes in the transfer of messages from the source language to the target language.</a:t>
            </a:r>
          </a:p>
          <a:p>
            <a:r>
              <a:rPr lang="en-US" altLang="en-US">
                <a:latin typeface="Arial" panose="020B0604020202020204" pitchFamily="34" charset="0"/>
              </a:rPr>
              <a:t>COURT INTERPRETING IS A HIGHLY SPECIALIZED FORM OF INTERPRETING</a:t>
            </a: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35844" name="Slide Number Placeholder 3">
            <a:extLst>
              <a:ext uri="{FF2B5EF4-FFF2-40B4-BE49-F238E27FC236}">
                <a16:creationId xmlns:a16="http://schemas.microsoft.com/office/drawing/2014/main" id="{3D01A776-DDD7-4611-A6B5-B93BEC852A78}"/>
              </a:ext>
            </a:extLst>
          </p:cNvPr>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741AE1B-DB81-48C2-9ABC-C97FF3050A46}" type="slidenum">
              <a:rPr lang="en-US" altLang="en-US">
                <a:latin typeface="Arial" panose="020B0604020202020204" pitchFamily="34" charset="0"/>
              </a:rPr>
              <a:pPr/>
              <a:t>7</a:t>
            </a:fld>
            <a:endParaRPr lang="en-US" altLang="en-US">
              <a:latin typeface="Arial" panose="020B0604020202020204" pitchFamily="34" charset="0"/>
            </a:endParaRPr>
          </a:p>
        </p:txBody>
      </p:sp>
    </p:spTree>
    <p:extLst>
      <p:ext uri="{BB962C8B-B14F-4D97-AF65-F5344CB8AC3E}">
        <p14:creationId xmlns:p14="http://schemas.microsoft.com/office/powerpoint/2010/main" val="3790545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099"/>
          </a:xfrm>
          <a:prstGeom prst="rect">
            <a:avLst/>
          </a:prstGeom>
        </p:spPr>
        <p:txBody>
          <a:bodyPr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599" cy="18906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bg>
      <p:bgPr>
        <a:solidFill>
          <a:srgbClr val="FFFFFF"/>
        </a:solidFill>
        <a:effectLst/>
      </p:bgPr>
    </p:bg>
    <p:spTree>
      <p:nvGrpSpPr>
        <p:cNvPr id="1" name="Shape 55"/>
        <p:cNvGrpSpPr/>
        <p:nvPr/>
      </p:nvGrpSpPr>
      <p:grpSpPr>
        <a:xfrm>
          <a:off x="0" y="0"/>
          <a:ext cx="0" cy="0"/>
          <a:chOff x="0" y="0"/>
          <a:chExt cx="0" cy="0"/>
        </a:xfrm>
      </p:grpSpPr>
      <p:sp>
        <p:nvSpPr>
          <p:cNvPr id="56" name="Shape 56"/>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0" y="0"/>
            <a:ext cx="9144000" cy="3835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8" name="Shape 58"/>
          <p:cNvSpPr txBox="1">
            <a:spLocks noGrp="1"/>
          </p:cNvSpPr>
          <p:nvPr>
            <p:ph type="ctrTitle"/>
          </p:nvPr>
        </p:nvSpPr>
        <p:spPr>
          <a:xfrm>
            <a:off x="1016700" y="1584675"/>
            <a:ext cx="7110600" cy="1882500"/>
          </a:xfrm>
          <a:prstGeom prst="rect">
            <a:avLst/>
          </a:prstGeom>
          <a:noFill/>
        </p:spPr>
        <p:txBody>
          <a:bodyPr lIns="91425" tIns="91425" rIns="91425" bIns="91425" anchor="b" anchorCtr="0"/>
          <a:lstStyle>
            <a:lvl1pPr lvl="0" algn="ctr">
              <a:lnSpc>
                <a:spcPct val="100000"/>
              </a:lnSpc>
              <a:spcBef>
                <a:spcPts val="0"/>
              </a:spcBef>
              <a:spcAft>
                <a:spcPts val="0"/>
              </a:spcAft>
              <a:buClr>
                <a:schemeClr val="lt1"/>
              </a:buClr>
              <a:buSzPct val="100000"/>
              <a:buNone/>
              <a:defRPr sz="4800">
                <a:solidFill>
                  <a:schemeClr val="lt1"/>
                </a:solidFill>
              </a:defRPr>
            </a:lvl1pPr>
            <a:lvl2pPr lvl="1" algn="ctr">
              <a:lnSpc>
                <a:spcPct val="100000"/>
              </a:lnSpc>
              <a:spcBef>
                <a:spcPts val="0"/>
              </a:spcBef>
              <a:spcAft>
                <a:spcPts val="0"/>
              </a:spcAft>
              <a:buClr>
                <a:schemeClr val="lt1"/>
              </a:buClr>
              <a:buSzPct val="100000"/>
              <a:buNone/>
              <a:defRPr sz="4800">
                <a:solidFill>
                  <a:schemeClr val="lt1"/>
                </a:solidFill>
              </a:defRPr>
            </a:lvl2pPr>
            <a:lvl3pPr lvl="2" algn="ctr">
              <a:lnSpc>
                <a:spcPct val="100000"/>
              </a:lnSpc>
              <a:spcBef>
                <a:spcPts val="0"/>
              </a:spcBef>
              <a:spcAft>
                <a:spcPts val="0"/>
              </a:spcAft>
              <a:buClr>
                <a:schemeClr val="lt1"/>
              </a:buClr>
              <a:buSzPct val="100000"/>
              <a:buNone/>
              <a:defRPr sz="4800">
                <a:solidFill>
                  <a:schemeClr val="lt1"/>
                </a:solidFill>
              </a:defRPr>
            </a:lvl3pPr>
            <a:lvl4pPr lvl="3" algn="ctr">
              <a:lnSpc>
                <a:spcPct val="100000"/>
              </a:lnSpc>
              <a:spcBef>
                <a:spcPts val="0"/>
              </a:spcBef>
              <a:spcAft>
                <a:spcPts val="0"/>
              </a:spcAft>
              <a:buClr>
                <a:schemeClr val="lt1"/>
              </a:buClr>
              <a:buSzPct val="100000"/>
              <a:buNone/>
              <a:defRPr sz="4800">
                <a:solidFill>
                  <a:schemeClr val="lt1"/>
                </a:solidFill>
              </a:defRPr>
            </a:lvl4pPr>
            <a:lvl5pPr lvl="4" algn="ctr">
              <a:lnSpc>
                <a:spcPct val="100000"/>
              </a:lnSpc>
              <a:spcBef>
                <a:spcPts val="0"/>
              </a:spcBef>
              <a:spcAft>
                <a:spcPts val="0"/>
              </a:spcAft>
              <a:buClr>
                <a:schemeClr val="lt1"/>
              </a:buClr>
              <a:buSzPct val="100000"/>
              <a:buNone/>
              <a:defRPr sz="4800">
                <a:solidFill>
                  <a:schemeClr val="lt1"/>
                </a:solidFill>
              </a:defRPr>
            </a:lvl5pPr>
            <a:lvl6pPr lvl="5" algn="ctr">
              <a:lnSpc>
                <a:spcPct val="100000"/>
              </a:lnSpc>
              <a:spcBef>
                <a:spcPts val="0"/>
              </a:spcBef>
              <a:spcAft>
                <a:spcPts val="0"/>
              </a:spcAft>
              <a:buClr>
                <a:schemeClr val="lt1"/>
              </a:buClr>
              <a:buSzPct val="100000"/>
              <a:buNone/>
              <a:defRPr sz="4800">
                <a:solidFill>
                  <a:schemeClr val="lt1"/>
                </a:solidFill>
              </a:defRPr>
            </a:lvl6pPr>
            <a:lvl7pPr lvl="6" algn="ctr">
              <a:lnSpc>
                <a:spcPct val="100000"/>
              </a:lnSpc>
              <a:spcBef>
                <a:spcPts val="0"/>
              </a:spcBef>
              <a:spcAft>
                <a:spcPts val="0"/>
              </a:spcAft>
              <a:buClr>
                <a:schemeClr val="lt1"/>
              </a:buClr>
              <a:buSzPct val="100000"/>
              <a:buNone/>
              <a:defRPr sz="4800">
                <a:solidFill>
                  <a:schemeClr val="lt1"/>
                </a:solidFill>
              </a:defRPr>
            </a:lvl7pPr>
            <a:lvl8pPr lvl="7" algn="ctr">
              <a:lnSpc>
                <a:spcPct val="100000"/>
              </a:lnSpc>
              <a:spcBef>
                <a:spcPts val="0"/>
              </a:spcBef>
              <a:spcAft>
                <a:spcPts val="0"/>
              </a:spcAft>
              <a:buClr>
                <a:schemeClr val="lt1"/>
              </a:buClr>
              <a:buSzPct val="100000"/>
              <a:buNone/>
              <a:defRPr sz="4800">
                <a:solidFill>
                  <a:schemeClr val="lt1"/>
                </a:solidFill>
              </a:defRPr>
            </a:lvl8pPr>
            <a:lvl9pPr lvl="8" algn="ctr">
              <a:lnSpc>
                <a:spcPct val="100000"/>
              </a:lnSpc>
              <a:spcBef>
                <a:spcPts val="0"/>
              </a:spcBef>
              <a:spcAft>
                <a:spcPts val="0"/>
              </a:spcAft>
              <a:buClr>
                <a:schemeClr val="lt1"/>
              </a:buClr>
              <a:buSzPct val="100000"/>
              <a:buNone/>
              <a:defRPr sz="4800">
                <a:solidFill>
                  <a:schemeClr val="lt1"/>
                </a:solidFill>
              </a:defRPr>
            </a:lvl9pPr>
          </a:lstStyle>
          <a:p>
            <a:endParaRPr/>
          </a:p>
        </p:txBody>
      </p:sp>
      <p:sp>
        <p:nvSpPr>
          <p:cNvPr id="59" name="Shape 59"/>
          <p:cNvSpPr txBox="1">
            <a:spLocks noGrp="1"/>
          </p:cNvSpPr>
          <p:nvPr>
            <p:ph type="subTitle" idx="1"/>
          </p:nvPr>
        </p:nvSpPr>
        <p:spPr>
          <a:xfrm>
            <a:off x="1016700" y="3979825"/>
            <a:ext cx="7110600" cy="999300"/>
          </a:xfrm>
          <a:prstGeom prst="rect">
            <a:avLst/>
          </a:prstGeom>
          <a:noFill/>
        </p:spPr>
        <p:txBody>
          <a:bodyPr lIns="91425" tIns="91425" rIns="91425" bIns="91425" anchor="ctr" anchorCtr="0"/>
          <a:lstStyle>
            <a:lvl1pPr lvl="0" algn="ctr">
              <a:lnSpc>
                <a:spcPct val="100000"/>
              </a:lnSpc>
              <a:spcBef>
                <a:spcPts val="0"/>
              </a:spcBef>
              <a:spcAft>
                <a:spcPts val="0"/>
              </a:spcAft>
              <a:buClr>
                <a:schemeClr val="dk1"/>
              </a:buClr>
              <a:buSzPct val="100000"/>
              <a:buNone/>
              <a:defRPr sz="1800">
                <a:solidFill>
                  <a:schemeClr val="dk1"/>
                </a:solidFill>
              </a:defRPr>
            </a:lvl1pPr>
            <a:lvl2pPr lvl="1" algn="ctr">
              <a:lnSpc>
                <a:spcPct val="100000"/>
              </a:lnSpc>
              <a:spcBef>
                <a:spcPts val="0"/>
              </a:spcBef>
              <a:spcAft>
                <a:spcPts val="0"/>
              </a:spcAft>
              <a:buClr>
                <a:schemeClr val="dk1"/>
              </a:buClr>
              <a:buSzPct val="100000"/>
              <a:buNone/>
              <a:defRPr sz="1800">
                <a:solidFill>
                  <a:schemeClr val="dk1"/>
                </a:solidFill>
              </a:defRPr>
            </a:lvl2pPr>
            <a:lvl3pPr lvl="2" algn="ctr">
              <a:lnSpc>
                <a:spcPct val="100000"/>
              </a:lnSpc>
              <a:spcBef>
                <a:spcPts val="0"/>
              </a:spcBef>
              <a:spcAft>
                <a:spcPts val="0"/>
              </a:spcAft>
              <a:buClr>
                <a:schemeClr val="dk1"/>
              </a:buClr>
              <a:buSzPct val="100000"/>
              <a:buNone/>
              <a:defRPr sz="1800">
                <a:solidFill>
                  <a:schemeClr val="dk1"/>
                </a:solidFill>
              </a:defRPr>
            </a:lvl3pPr>
            <a:lvl4pPr lvl="3" algn="ctr">
              <a:lnSpc>
                <a:spcPct val="100000"/>
              </a:lnSpc>
              <a:spcBef>
                <a:spcPts val="0"/>
              </a:spcBef>
              <a:spcAft>
                <a:spcPts val="0"/>
              </a:spcAft>
              <a:buClr>
                <a:schemeClr val="dk1"/>
              </a:buClr>
              <a:buSzPct val="100000"/>
              <a:buNone/>
              <a:defRPr sz="1800">
                <a:solidFill>
                  <a:schemeClr val="dk1"/>
                </a:solidFill>
              </a:defRPr>
            </a:lvl4pPr>
            <a:lvl5pPr lvl="4" algn="ctr">
              <a:lnSpc>
                <a:spcPct val="100000"/>
              </a:lnSpc>
              <a:spcBef>
                <a:spcPts val="0"/>
              </a:spcBef>
              <a:spcAft>
                <a:spcPts val="0"/>
              </a:spcAft>
              <a:buClr>
                <a:schemeClr val="dk1"/>
              </a:buClr>
              <a:buSzPct val="100000"/>
              <a:buNone/>
              <a:defRPr sz="1800">
                <a:solidFill>
                  <a:schemeClr val="dk1"/>
                </a:solidFill>
              </a:defRPr>
            </a:lvl5pPr>
            <a:lvl6pPr lvl="5" algn="ctr">
              <a:lnSpc>
                <a:spcPct val="100000"/>
              </a:lnSpc>
              <a:spcBef>
                <a:spcPts val="0"/>
              </a:spcBef>
              <a:spcAft>
                <a:spcPts val="0"/>
              </a:spcAft>
              <a:buClr>
                <a:schemeClr val="dk1"/>
              </a:buClr>
              <a:buSzPct val="100000"/>
              <a:buNone/>
              <a:defRPr sz="1800">
                <a:solidFill>
                  <a:schemeClr val="dk1"/>
                </a:solidFill>
              </a:defRPr>
            </a:lvl6pPr>
            <a:lvl7pPr lvl="6" algn="ctr">
              <a:lnSpc>
                <a:spcPct val="100000"/>
              </a:lnSpc>
              <a:spcBef>
                <a:spcPts val="0"/>
              </a:spcBef>
              <a:spcAft>
                <a:spcPts val="0"/>
              </a:spcAft>
              <a:buClr>
                <a:schemeClr val="dk1"/>
              </a:buClr>
              <a:buSzPct val="100000"/>
              <a:buNone/>
              <a:defRPr sz="1800">
                <a:solidFill>
                  <a:schemeClr val="dk1"/>
                </a:solidFill>
              </a:defRPr>
            </a:lvl7pPr>
            <a:lvl8pPr lvl="7" algn="ctr">
              <a:lnSpc>
                <a:spcPct val="100000"/>
              </a:lnSpc>
              <a:spcBef>
                <a:spcPts val="0"/>
              </a:spcBef>
              <a:spcAft>
                <a:spcPts val="0"/>
              </a:spcAft>
              <a:buClr>
                <a:schemeClr val="dk1"/>
              </a:buClr>
              <a:buSzPct val="100000"/>
              <a:buNone/>
              <a:defRPr sz="1800">
                <a:solidFill>
                  <a:schemeClr val="dk1"/>
                </a:solidFill>
              </a:defRPr>
            </a:lvl8pPr>
            <a:lvl9pPr lvl="8" algn="ctr">
              <a:lnSpc>
                <a:spcPct val="100000"/>
              </a:lnSpc>
              <a:spcBef>
                <a:spcPts val="0"/>
              </a:spcBef>
              <a:spcAft>
                <a:spcPts val="0"/>
              </a:spcAft>
              <a:buClr>
                <a:schemeClr val="dk1"/>
              </a:buClr>
              <a:buSzPct val="100000"/>
              <a:buNone/>
              <a:defRPr sz="1800">
                <a:solidFill>
                  <a:schemeClr val="dk1"/>
                </a:solidFill>
              </a:defRPr>
            </a:lvl9pPr>
          </a:lstStyle>
          <a:p>
            <a:endParaRPr/>
          </a:p>
        </p:txBody>
      </p:sp>
      <p:sp>
        <p:nvSpPr>
          <p:cNvPr id="60" name="Shape 60"/>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endParaRPr lang="en" sz="1000">
              <a:solidFill>
                <a:schemeClr val="dk2"/>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1">
    <p:bg>
      <p:bgPr>
        <a:solidFill>
          <a:srgbClr val="FFFFFF"/>
        </a:solidFill>
        <a:effectLst/>
      </p:bgPr>
    </p:bg>
    <p:spTree>
      <p:nvGrpSpPr>
        <p:cNvPr id="1" name="Shape 61"/>
        <p:cNvGrpSpPr/>
        <p:nvPr/>
      </p:nvGrpSpPr>
      <p:grpSpPr>
        <a:xfrm>
          <a:off x="0" y="0"/>
          <a:ext cx="0" cy="0"/>
          <a:chOff x="0" y="0"/>
          <a:chExt cx="0" cy="0"/>
        </a:xfrm>
      </p:grpSpPr>
      <p:sp>
        <p:nvSpPr>
          <p:cNvPr id="62" name="Shape 62"/>
          <p:cNvSpPr/>
          <p:nvPr/>
        </p:nvSpPr>
        <p:spPr>
          <a:xfrm>
            <a:off x="0" y="0"/>
            <a:ext cx="9144000" cy="5143500"/>
          </a:xfrm>
          <a:prstGeom prst="rect">
            <a:avLst/>
          </a:prstGeom>
          <a:solidFill>
            <a:srgbClr val="455A64"/>
          </a:solidFill>
          <a:ln>
            <a:noFill/>
          </a:ln>
        </p:spPr>
        <p:txBody>
          <a:bodyPr lIns="91425" tIns="91425" rIns="91425" bIns="91425" anchor="ctr" anchorCtr="0">
            <a:noAutofit/>
          </a:bodyPr>
          <a:lstStyle/>
          <a:p>
            <a:pPr lvl="0">
              <a:spcBef>
                <a:spcPts val="0"/>
              </a:spcBef>
              <a:buNone/>
            </a:pPr>
            <a:endParaRPr/>
          </a:p>
        </p:txBody>
      </p:sp>
      <p:cxnSp>
        <p:nvCxnSpPr>
          <p:cNvPr id="63" name="Shape 63"/>
          <p:cNvCxnSpPr/>
          <p:nvPr/>
        </p:nvCxnSpPr>
        <p:spPr>
          <a:xfrm rot="10800000">
            <a:off x="2152475" y="2633250"/>
            <a:ext cx="4819800" cy="0"/>
          </a:xfrm>
          <a:prstGeom prst="straightConnector1">
            <a:avLst/>
          </a:prstGeom>
          <a:noFill/>
          <a:ln w="9525" cap="flat" cmpd="sng">
            <a:solidFill>
              <a:srgbClr val="FFFFFF"/>
            </a:solidFill>
            <a:prstDash val="solid"/>
            <a:round/>
            <a:headEnd type="none" w="med" len="med"/>
            <a:tailEnd type="none" w="med" len="med"/>
          </a:ln>
        </p:spPr>
      </p:cxnSp>
      <p:sp>
        <p:nvSpPr>
          <p:cNvPr id="64" name="Shape 64"/>
          <p:cNvSpPr txBox="1">
            <a:spLocks noGrp="1"/>
          </p:cNvSpPr>
          <p:nvPr>
            <p:ph type="title"/>
          </p:nvPr>
        </p:nvSpPr>
        <p:spPr>
          <a:xfrm>
            <a:off x="2093075" y="584425"/>
            <a:ext cx="4948200" cy="1885800"/>
          </a:xfrm>
          <a:prstGeom prst="rect">
            <a:avLst/>
          </a:prstGeom>
          <a:noFill/>
        </p:spPr>
        <p:txBody>
          <a:bodyPr lIns="91425" tIns="91425" rIns="91425" bIns="91425" anchor="b" anchorCtr="0"/>
          <a:lstStyle>
            <a:lvl1pPr lvl="0" algn="l">
              <a:lnSpc>
                <a:spcPct val="100000"/>
              </a:lnSpc>
              <a:spcBef>
                <a:spcPts val="0"/>
              </a:spcBef>
              <a:spcAft>
                <a:spcPts val="0"/>
              </a:spcAft>
              <a:buClr>
                <a:srgbClr val="FFFFFF"/>
              </a:buClr>
              <a:buSzPct val="100000"/>
              <a:buNone/>
              <a:defRPr sz="4000" b="1">
                <a:solidFill>
                  <a:srgbClr val="FFFFFF"/>
                </a:solidFill>
              </a:defRPr>
            </a:lvl1pPr>
            <a:lvl2pPr lvl="1" algn="l">
              <a:lnSpc>
                <a:spcPct val="100000"/>
              </a:lnSpc>
              <a:spcBef>
                <a:spcPts val="0"/>
              </a:spcBef>
              <a:spcAft>
                <a:spcPts val="0"/>
              </a:spcAft>
              <a:buClr>
                <a:srgbClr val="FFFFFF"/>
              </a:buClr>
              <a:buSzPct val="100000"/>
              <a:buNone/>
              <a:defRPr sz="4000" b="1">
                <a:solidFill>
                  <a:srgbClr val="FFFFFF"/>
                </a:solidFill>
              </a:defRPr>
            </a:lvl2pPr>
            <a:lvl3pPr lvl="2" algn="l">
              <a:lnSpc>
                <a:spcPct val="100000"/>
              </a:lnSpc>
              <a:spcBef>
                <a:spcPts val="0"/>
              </a:spcBef>
              <a:spcAft>
                <a:spcPts val="0"/>
              </a:spcAft>
              <a:buClr>
                <a:srgbClr val="FFFFFF"/>
              </a:buClr>
              <a:buSzPct val="100000"/>
              <a:buNone/>
              <a:defRPr sz="4000" b="1">
                <a:solidFill>
                  <a:srgbClr val="FFFFFF"/>
                </a:solidFill>
              </a:defRPr>
            </a:lvl3pPr>
            <a:lvl4pPr lvl="3" algn="l">
              <a:lnSpc>
                <a:spcPct val="100000"/>
              </a:lnSpc>
              <a:spcBef>
                <a:spcPts val="0"/>
              </a:spcBef>
              <a:spcAft>
                <a:spcPts val="0"/>
              </a:spcAft>
              <a:buClr>
                <a:srgbClr val="FFFFFF"/>
              </a:buClr>
              <a:buSzPct val="100000"/>
              <a:buNone/>
              <a:defRPr sz="4000" b="1">
                <a:solidFill>
                  <a:srgbClr val="FFFFFF"/>
                </a:solidFill>
              </a:defRPr>
            </a:lvl4pPr>
            <a:lvl5pPr lvl="4" algn="l">
              <a:lnSpc>
                <a:spcPct val="100000"/>
              </a:lnSpc>
              <a:spcBef>
                <a:spcPts val="0"/>
              </a:spcBef>
              <a:spcAft>
                <a:spcPts val="0"/>
              </a:spcAft>
              <a:buClr>
                <a:srgbClr val="FFFFFF"/>
              </a:buClr>
              <a:buSzPct val="100000"/>
              <a:buNone/>
              <a:defRPr sz="4000" b="1">
                <a:solidFill>
                  <a:srgbClr val="FFFFFF"/>
                </a:solidFill>
              </a:defRPr>
            </a:lvl5pPr>
            <a:lvl6pPr lvl="5" algn="l">
              <a:lnSpc>
                <a:spcPct val="100000"/>
              </a:lnSpc>
              <a:spcBef>
                <a:spcPts val="0"/>
              </a:spcBef>
              <a:spcAft>
                <a:spcPts val="0"/>
              </a:spcAft>
              <a:buClr>
                <a:srgbClr val="FFFFFF"/>
              </a:buClr>
              <a:buSzPct val="100000"/>
              <a:buNone/>
              <a:defRPr sz="4000" b="1">
                <a:solidFill>
                  <a:srgbClr val="FFFFFF"/>
                </a:solidFill>
              </a:defRPr>
            </a:lvl6pPr>
            <a:lvl7pPr lvl="6" algn="l">
              <a:lnSpc>
                <a:spcPct val="100000"/>
              </a:lnSpc>
              <a:spcBef>
                <a:spcPts val="0"/>
              </a:spcBef>
              <a:spcAft>
                <a:spcPts val="0"/>
              </a:spcAft>
              <a:buClr>
                <a:srgbClr val="FFFFFF"/>
              </a:buClr>
              <a:buSzPct val="100000"/>
              <a:buNone/>
              <a:defRPr sz="4000" b="1">
                <a:solidFill>
                  <a:srgbClr val="FFFFFF"/>
                </a:solidFill>
              </a:defRPr>
            </a:lvl7pPr>
            <a:lvl8pPr lvl="7" algn="l">
              <a:lnSpc>
                <a:spcPct val="100000"/>
              </a:lnSpc>
              <a:spcBef>
                <a:spcPts val="0"/>
              </a:spcBef>
              <a:spcAft>
                <a:spcPts val="0"/>
              </a:spcAft>
              <a:buClr>
                <a:srgbClr val="FFFFFF"/>
              </a:buClr>
              <a:buSzPct val="100000"/>
              <a:buNone/>
              <a:defRPr sz="4000" b="1">
                <a:solidFill>
                  <a:srgbClr val="FFFFFF"/>
                </a:solidFill>
              </a:defRPr>
            </a:lvl8pPr>
            <a:lvl9pPr lvl="8" algn="l">
              <a:lnSpc>
                <a:spcPct val="100000"/>
              </a:lnSpc>
              <a:spcBef>
                <a:spcPts val="0"/>
              </a:spcBef>
              <a:spcAft>
                <a:spcPts val="0"/>
              </a:spcAft>
              <a:buClr>
                <a:srgbClr val="FFFFFF"/>
              </a:buClr>
              <a:buSzPct val="100000"/>
              <a:buNone/>
              <a:defRPr sz="4000" b="1">
                <a:solidFill>
                  <a:srgbClr val="FFFFFF"/>
                </a:solidFill>
              </a:defRPr>
            </a:lvl9pPr>
          </a:lstStyle>
          <a:p>
            <a:endParaRPr/>
          </a:p>
        </p:txBody>
      </p:sp>
      <p:sp>
        <p:nvSpPr>
          <p:cNvPr id="65" name="Shape 65"/>
          <p:cNvSpPr txBox="1">
            <a:spLocks noGrp="1"/>
          </p:cNvSpPr>
          <p:nvPr>
            <p:ph type="body" idx="1"/>
          </p:nvPr>
        </p:nvSpPr>
        <p:spPr>
          <a:xfrm>
            <a:off x="2093075" y="2834825"/>
            <a:ext cx="4938600" cy="1553100"/>
          </a:xfrm>
          <a:prstGeom prst="rect">
            <a:avLst/>
          </a:prstGeom>
          <a:noFill/>
        </p:spPr>
        <p:txBody>
          <a:bodyPr lIns="91425" tIns="91425" rIns="91425" bIns="91425" anchor="t" anchorCtr="0"/>
          <a:lstStyle>
            <a:lvl1pPr lvl="0" algn="l">
              <a:lnSpc>
                <a:spcPct val="115000"/>
              </a:lnSpc>
              <a:spcBef>
                <a:spcPts val="0"/>
              </a:spcBef>
              <a:spcAft>
                <a:spcPts val="1600"/>
              </a:spcAft>
              <a:buClr>
                <a:srgbClr val="FFFFFF"/>
              </a:buClr>
              <a:buSzPct val="100000"/>
              <a:defRPr sz="1400">
                <a:solidFill>
                  <a:srgbClr val="FFFFFF"/>
                </a:solidFill>
              </a:defRPr>
            </a:lvl1pPr>
            <a:lvl2pPr lvl="1" algn="l">
              <a:lnSpc>
                <a:spcPct val="115000"/>
              </a:lnSpc>
              <a:spcBef>
                <a:spcPts val="0"/>
              </a:spcBef>
              <a:spcAft>
                <a:spcPts val="1600"/>
              </a:spcAft>
              <a:buClr>
                <a:srgbClr val="FFFFFF"/>
              </a:buClr>
              <a:buSzPct val="100000"/>
              <a:defRPr sz="1200">
                <a:solidFill>
                  <a:srgbClr val="FFFFFF"/>
                </a:solidFill>
              </a:defRPr>
            </a:lvl2pPr>
            <a:lvl3pPr lvl="2" algn="l">
              <a:lnSpc>
                <a:spcPct val="115000"/>
              </a:lnSpc>
              <a:spcBef>
                <a:spcPts val="0"/>
              </a:spcBef>
              <a:spcAft>
                <a:spcPts val="1600"/>
              </a:spcAft>
              <a:buClr>
                <a:srgbClr val="FFFFFF"/>
              </a:buClr>
              <a:buSzPct val="100000"/>
              <a:defRPr sz="1200">
                <a:solidFill>
                  <a:srgbClr val="FFFFFF"/>
                </a:solidFill>
              </a:defRPr>
            </a:lvl3pPr>
            <a:lvl4pPr lvl="3" algn="l">
              <a:lnSpc>
                <a:spcPct val="115000"/>
              </a:lnSpc>
              <a:spcBef>
                <a:spcPts val="0"/>
              </a:spcBef>
              <a:spcAft>
                <a:spcPts val="1600"/>
              </a:spcAft>
              <a:buClr>
                <a:srgbClr val="FFFFFF"/>
              </a:buClr>
              <a:buSzPct val="100000"/>
              <a:defRPr sz="1200">
                <a:solidFill>
                  <a:srgbClr val="FFFFFF"/>
                </a:solidFill>
              </a:defRPr>
            </a:lvl4pPr>
            <a:lvl5pPr lvl="4" algn="l">
              <a:lnSpc>
                <a:spcPct val="115000"/>
              </a:lnSpc>
              <a:spcBef>
                <a:spcPts val="0"/>
              </a:spcBef>
              <a:spcAft>
                <a:spcPts val="1600"/>
              </a:spcAft>
              <a:buClr>
                <a:srgbClr val="FFFFFF"/>
              </a:buClr>
              <a:buSzPct val="100000"/>
              <a:defRPr sz="1200">
                <a:solidFill>
                  <a:srgbClr val="FFFFFF"/>
                </a:solidFill>
              </a:defRPr>
            </a:lvl5pPr>
            <a:lvl6pPr lvl="5" algn="l">
              <a:lnSpc>
                <a:spcPct val="115000"/>
              </a:lnSpc>
              <a:spcBef>
                <a:spcPts val="0"/>
              </a:spcBef>
              <a:spcAft>
                <a:spcPts val="1600"/>
              </a:spcAft>
              <a:buClr>
                <a:srgbClr val="FFFFFF"/>
              </a:buClr>
              <a:buSzPct val="100000"/>
              <a:defRPr sz="1200">
                <a:solidFill>
                  <a:srgbClr val="FFFFFF"/>
                </a:solidFill>
              </a:defRPr>
            </a:lvl6pPr>
            <a:lvl7pPr lvl="6" algn="l">
              <a:lnSpc>
                <a:spcPct val="115000"/>
              </a:lnSpc>
              <a:spcBef>
                <a:spcPts val="0"/>
              </a:spcBef>
              <a:spcAft>
                <a:spcPts val="1600"/>
              </a:spcAft>
              <a:buClr>
                <a:srgbClr val="FFFFFF"/>
              </a:buClr>
              <a:buSzPct val="100000"/>
              <a:defRPr sz="1200">
                <a:solidFill>
                  <a:srgbClr val="FFFFFF"/>
                </a:solidFill>
              </a:defRPr>
            </a:lvl7pPr>
            <a:lvl8pPr lvl="7" algn="l">
              <a:lnSpc>
                <a:spcPct val="115000"/>
              </a:lnSpc>
              <a:spcBef>
                <a:spcPts val="0"/>
              </a:spcBef>
              <a:spcAft>
                <a:spcPts val="1600"/>
              </a:spcAft>
              <a:buClr>
                <a:srgbClr val="FFFFFF"/>
              </a:buClr>
              <a:buSzPct val="100000"/>
              <a:defRPr sz="1200">
                <a:solidFill>
                  <a:srgbClr val="FFFFFF"/>
                </a:solidFill>
              </a:defRPr>
            </a:lvl8pPr>
            <a:lvl9pPr lvl="8" algn="l">
              <a:lnSpc>
                <a:spcPct val="115000"/>
              </a:lnSpc>
              <a:spcBef>
                <a:spcPts val="0"/>
              </a:spcBef>
              <a:spcAft>
                <a:spcPts val="1600"/>
              </a:spcAft>
              <a:buClr>
                <a:srgbClr val="FFFFFF"/>
              </a:buClr>
              <a:buSzPct val="100000"/>
              <a:defRPr sz="1200">
                <a:solidFill>
                  <a:srgbClr val="FFFFFF"/>
                </a:solidFill>
              </a:defRPr>
            </a:lvl9pPr>
          </a:lstStyle>
          <a:p>
            <a:endParaRPr/>
          </a:p>
        </p:txBody>
      </p:sp>
      <p:sp>
        <p:nvSpPr>
          <p:cNvPr id="66" name="Shape 66"/>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rgbClr val="FFFFFF"/>
                </a:solidFill>
              </a:rPr>
              <a:t>‹#›</a:t>
            </a:fld>
            <a:endParaRPr lang="en" sz="1000">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2">
    <p:bg>
      <p:bgPr>
        <a:solidFill>
          <a:srgbClr val="FFFFFF"/>
        </a:solidFill>
        <a:effectLst/>
      </p:bgPr>
    </p:bg>
    <p:spTree>
      <p:nvGrpSpPr>
        <p:cNvPr id="1" name="Shape 67"/>
        <p:cNvGrpSpPr/>
        <p:nvPr/>
      </p:nvGrpSpPr>
      <p:grpSpPr>
        <a:xfrm>
          <a:off x="0" y="0"/>
          <a:ext cx="0" cy="0"/>
          <a:chOff x="0" y="0"/>
          <a:chExt cx="0" cy="0"/>
        </a:xfrm>
      </p:grpSpPr>
      <p:sp>
        <p:nvSpPr>
          <p:cNvPr id="68" name="Shape 68"/>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69" name="Shape 69"/>
          <p:cNvCxnSpPr/>
          <p:nvPr/>
        </p:nvCxnSpPr>
        <p:spPr>
          <a:xfrm>
            <a:off x="3027472" y="0"/>
            <a:ext cx="0" cy="51333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70" name="Shape 70"/>
          <p:cNvSpPr/>
          <p:nvPr/>
        </p:nvSpPr>
        <p:spPr>
          <a:xfrm>
            <a:off x="0" y="0"/>
            <a:ext cx="3048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71" name="Shape 71"/>
          <p:cNvSpPr txBox="1">
            <a:spLocks noGrp="1"/>
          </p:cNvSpPr>
          <p:nvPr>
            <p:ph type="title"/>
          </p:nvPr>
        </p:nvSpPr>
        <p:spPr>
          <a:xfrm>
            <a:off x="284100" y="307975"/>
            <a:ext cx="2479800" cy="42687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3000" b="1">
                <a:solidFill>
                  <a:schemeClr val="lt1"/>
                </a:solidFill>
              </a:defRPr>
            </a:lvl1pPr>
            <a:lvl2pPr lvl="1" algn="l">
              <a:lnSpc>
                <a:spcPct val="100000"/>
              </a:lnSpc>
              <a:spcBef>
                <a:spcPts val="0"/>
              </a:spcBef>
              <a:spcAft>
                <a:spcPts val="0"/>
              </a:spcAft>
              <a:buClr>
                <a:schemeClr val="lt1"/>
              </a:buClr>
              <a:buSzPct val="100000"/>
              <a:buNone/>
              <a:defRPr sz="3000" b="1">
                <a:solidFill>
                  <a:schemeClr val="lt1"/>
                </a:solidFill>
              </a:defRPr>
            </a:lvl2pPr>
            <a:lvl3pPr lvl="2" algn="l">
              <a:lnSpc>
                <a:spcPct val="100000"/>
              </a:lnSpc>
              <a:spcBef>
                <a:spcPts val="0"/>
              </a:spcBef>
              <a:spcAft>
                <a:spcPts val="0"/>
              </a:spcAft>
              <a:buClr>
                <a:schemeClr val="lt1"/>
              </a:buClr>
              <a:buSzPct val="100000"/>
              <a:buNone/>
              <a:defRPr sz="3000" b="1">
                <a:solidFill>
                  <a:schemeClr val="lt1"/>
                </a:solidFill>
              </a:defRPr>
            </a:lvl3pPr>
            <a:lvl4pPr lvl="3" algn="l">
              <a:lnSpc>
                <a:spcPct val="100000"/>
              </a:lnSpc>
              <a:spcBef>
                <a:spcPts val="0"/>
              </a:spcBef>
              <a:spcAft>
                <a:spcPts val="0"/>
              </a:spcAft>
              <a:buClr>
                <a:schemeClr val="lt1"/>
              </a:buClr>
              <a:buSzPct val="100000"/>
              <a:buNone/>
              <a:defRPr sz="3000" b="1">
                <a:solidFill>
                  <a:schemeClr val="lt1"/>
                </a:solidFill>
              </a:defRPr>
            </a:lvl4pPr>
            <a:lvl5pPr lvl="4" algn="l">
              <a:lnSpc>
                <a:spcPct val="100000"/>
              </a:lnSpc>
              <a:spcBef>
                <a:spcPts val="0"/>
              </a:spcBef>
              <a:spcAft>
                <a:spcPts val="0"/>
              </a:spcAft>
              <a:buClr>
                <a:schemeClr val="lt1"/>
              </a:buClr>
              <a:buSzPct val="100000"/>
              <a:buNone/>
              <a:defRPr sz="3000" b="1">
                <a:solidFill>
                  <a:schemeClr val="lt1"/>
                </a:solidFill>
              </a:defRPr>
            </a:lvl5pPr>
            <a:lvl6pPr lvl="5" algn="l">
              <a:lnSpc>
                <a:spcPct val="100000"/>
              </a:lnSpc>
              <a:spcBef>
                <a:spcPts val="0"/>
              </a:spcBef>
              <a:spcAft>
                <a:spcPts val="0"/>
              </a:spcAft>
              <a:buClr>
                <a:schemeClr val="lt1"/>
              </a:buClr>
              <a:buSzPct val="100000"/>
              <a:buNone/>
              <a:defRPr sz="3000" b="1">
                <a:solidFill>
                  <a:schemeClr val="lt1"/>
                </a:solidFill>
              </a:defRPr>
            </a:lvl6pPr>
            <a:lvl7pPr lvl="6" algn="l">
              <a:lnSpc>
                <a:spcPct val="100000"/>
              </a:lnSpc>
              <a:spcBef>
                <a:spcPts val="0"/>
              </a:spcBef>
              <a:spcAft>
                <a:spcPts val="0"/>
              </a:spcAft>
              <a:buClr>
                <a:schemeClr val="lt1"/>
              </a:buClr>
              <a:buSzPct val="100000"/>
              <a:buNone/>
              <a:defRPr sz="3000" b="1">
                <a:solidFill>
                  <a:schemeClr val="lt1"/>
                </a:solidFill>
              </a:defRPr>
            </a:lvl7pPr>
            <a:lvl8pPr lvl="7" algn="l">
              <a:lnSpc>
                <a:spcPct val="100000"/>
              </a:lnSpc>
              <a:spcBef>
                <a:spcPts val="0"/>
              </a:spcBef>
              <a:spcAft>
                <a:spcPts val="0"/>
              </a:spcAft>
              <a:buClr>
                <a:schemeClr val="lt1"/>
              </a:buClr>
              <a:buSzPct val="100000"/>
              <a:buNone/>
              <a:defRPr sz="3000" b="1">
                <a:solidFill>
                  <a:schemeClr val="lt1"/>
                </a:solidFill>
              </a:defRPr>
            </a:lvl8pPr>
            <a:lvl9pPr lvl="8" algn="l">
              <a:lnSpc>
                <a:spcPct val="100000"/>
              </a:lnSpc>
              <a:spcBef>
                <a:spcPts val="0"/>
              </a:spcBef>
              <a:spcAft>
                <a:spcPts val="0"/>
              </a:spcAft>
              <a:buClr>
                <a:schemeClr val="lt1"/>
              </a:buClr>
              <a:buSzPct val="100000"/>
              <a:buNone/>
              <a:defRPr sz="3000" b="1">
                <a:solidFill>
                  <a:schemeClr val="lt1"/>
                </a:solidFill>
              </a:defRPr>
            </a:lvl9pPr>
          </a:lstStyle>
          <a:p>
            <a:endParaRPr/>
          </a:p>
        </p:txBody>
      </p:sp>
      <p:sp>
        <p:nvSpPr>
          <p:cNvPr id="72" name="Shape 72"/>
          <p:cNvSpPr txBox="1">
            <a:spLocks noGrp="1"/>
          </p:cNvSpPr>
          <p:nvPr>
            <p:ph type="body" idx="1"/>
          </p:nvPr>
        </p:nvSpPr>
        <p:spPr>
          <a:xfrm>
            <a:off x="3381100" y="307975"/>
            <a:ext cx="5451300" cy="42687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8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73" name="Shape 73"/>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endParaRPr lang="en" sz="1000">
              <a:solidFill>
                <a:schemeClr val="dk2"/>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ustom layout 3">
    <p:bg>
      <p:bgPr>
        <a:solidFill>
          <a:srgbClr val="FFFFFF"/>
        </a:solidFill>
        <a:effectLst/>
      </p:bgPr>
    </p:bg>
    <p:spTree>
      <p:nvGrpSpPr>
        <p:cNvPr id="1" name="Shape 74"/>
        <p:cNvGrpSpPr/>
        <p:nvPr/>
      </p:nvGrpSpPr>
      <p:grpSpPr>
        <a:xfrm>
          <a:off x="0" y="0"/>
          <a:ext cx="0" cy="0"/>
          <a:chOff x="0" y="0"/>
          <a:chExt cx="0" cy="0"/>
        </a:xfrm>
      </p:grpSpPr>
      <p:sp>
        <p:nvSpPr>
          <p:cNvPr id="75" name="Shape 75"/>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76" name="Shape 76"/>
          <p:cNvCxnSpPr/>
          <p:nvPr/>
        </p:nvCxnSpPr>
        <p:spPr>
          <a:xfrm>
            <a:off x="3027472" y="0"/>
            <a:ext cx="0" cy="51333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77" name="Shape 77"/>
          <p:cNvSpPr/>
          <p:nvPr/>
        </p:nvSpPr>
        <p:spPr>
          <a:xfrm>
            <a:off x="0" y="0"/>
            <a:ext cx="3048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78" name="Shape 78"/>
          <p:cNvSpPr txBox="1">
            <a:spLocks noGrp="1"/>
          </p:cNvSpPr>
          <p:nvPr>
            <p:ph type="title"/>
          </p:nvPr>
        </p:nvSpPr>
        <p:spPr>
          <a:xfrm>
            <a:off x="284100" y="307975"/>
            <a:ext cx="2479800" cy="42687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3000" b="1">
                <a:solidFill>
                  <a:schemeClr val="lt1"/>
                </a:solidFill>
              </a:defRPr>
            </a:lvl1pPr>
            <a:lvl2pPr lvl="1" algn="l">
              <a:lnSpc>
                <a:spcPct val="100000"/>
              </a:lnSpc>
              <a:spcBef>
                <a:spcPts val="0"/>
              </a:spcBef>
              <a:spcAft>
                <a:spcPts val="0"/>
              </a:spcAft>
              <a:buClr>
                <a:schemeClr val="lt1"/>
              </a:buClr>
              <a:buSzPct val="100000"/>
              <a:buNone/>
              <a:defRPr sz="3000" b="1">
                <a:solidFill>
                  <a:schemeClr val="lt1"/>
                </a:solidFill>
              </a:defRPr>
            </a:lvl2pPr>
            <a:lvl3pPr lvl="2" algn="l">
              <a:lnSpc>
                <a:spcPct val="100000"/>
              </a:lnSpc>
              <a:spcBef>
                <a:spcPts val="0"/>
              </a:spcBef>
              <a:spcAft>
                <a:spcPts val="0"/>
              </a:spcAft>
              <a:buClr>
                <a:schemeClr val="lt1"/>
              </a:buClr>
              <a:buSzPct val="100000"/>
              <a:buNone/>
              <a:defRPr sz="3000" b="1">
                <a:solidFill>
                  <a:schemeClr val="lt1"/>
                </a:solidFill>
              </a:defRPr>
            </a:lvl3pPr>
            <a:lvl4pPr lvl="3" algn="l">
              <a:lnSpc>
                <a:spcPct val="100000"/>
              </a:lnSpc>
              <a:spcBef>
                <a:spcPts val="0"/>
              </a:spcBef>
              <a:spcAft>
                <a:spcPts val="0"/>
              </a:spcAft>
              <a:buClr>
                <a:schemeClr val="lt1"/>
              </a:buClr>
              <a:buSzPct val="100000"/>
              <a:buNone/>
              <a:defRPr sz="3000" b="1">
                <a:solidFill>
                  <a:schemeClr val="lt1"/>
                </a:solidFill>
              </a:defRPr>
            </a:lvl4pPr>
            <a:lvl5pPr lvl="4" algn="l">
              <a:lnSpc>
                <a:spcPct val="100000"/>
              </a:lnSpc>
              <a:spcBef>
                <a:spcPts val="0"/>
              </a:spcBef>
              <a:spcAft>
                <a:spcPts val="0"/>
              </a:spcAft>
              <a:buClr>
                <a:schemeClr val="lt1"/>
              </a:buClr>
              <a:buSzPct val="100000"/>
              <a:buNone/>
              <a:defRPr sz="3000" b="1">
                <a:solidFill>
                  <a:schemeClr val="lt1"/>
                </a:solidFill>
              </a:defRPr>
            </a:lvl5pPr>
            <a:lvl6pPr lvl="5" algn="l">
              <a:lnSpc>
                <a:spcPct val="100000"/>
              </a:lnSpc>
              <a:spcBef>
                <a:spcPts val="0"/>
              </a:spcBef>
              <a:spcAft>
                <a:spcPts val="0"/>
              </a:spcAft>
              <a:buClr>
                <a:schemeClr val="lt1"/>
              </a:buClr>
              <a:buSzPct val="100000"/>
              <a:buNone/>
              <a:defRPr sz="3000" b="1">
                <a:solidFill>
                  <a:schemeClr val="lt1"/>
                </a:solidFill>
              </a:defRPr>
            </a:lvl6pPr>
            <a:lvl7pPr lvl="6" algn="l">
              <a:lnSpc>
                <a:spcPct val="100000"/>
              </a:lnSpc>
              <a:spcBef>
                <a:spcPts val="0"/>
              </a:spcBef>
              <a:spcAft>
                <a:spcPts val="0"/>
              </a:spcAft>
              <a:buClr>
                <a:schemeClr val="lt1"/>
              </a:buClr>
              <a:buSzPct val="100000"/>
              <a:buNone/>
              <a:defRPr sz="3000" b="1">
                <a:solidFill>
                  <a:schemeClr val="lt1"/>
                </a:solidFill>
              </a:defRPr>
            </a:lvl7pPr>
            <a:lvl8pPr lvl="7" algn="l">
              <a:lnSpc>
                <a:spcPct val="100000"/>
              </a:lnSpc>
              <a:spcBef>
                <a:spcPts val="0"/>
              </a:spcBef>
              <a:spcAft>
                <a:spcPts val="0"/>
              </a:spcAft>
              <a:buClr>
                <a:schemeClr val="lt1"/>
              </a:buClr>
              <a:buSzPct val="100000"/>
              <a:buNone/>
              <a:defRPr sz="3000" b="1">
                <a:solidFill>
                  <a:schemeClr val="lt1"/>
                </a:solidFill>
              </a:defRPr>
            </a:lvl8pPr>
            <a:lvl9pPr lvl="8" algn="l">
              <a:lnSpc>
                <a:spcPct val="100000"/>
              </a:lnSpc>
              <a:spcBef>
                <a:spcPts val="0"/>
              </a:spcBef>
              <a:spcAft>
                <a:spcPts val="0"/>
              </a:spcAft>
              <a:buClr>
                <a:schemeClr val="lt1"/>
              </a:buClr>
              <a:buSzPct val="100000"/>
              <a:buNone/>
              <a:defRPr sz="3000" b="1">
                <a:solidFill>
                  <a:schemeClr val="lt1"/>
                </a:solidFill>
              </a:defRPr>
            </a:lvl9pPr>
          </a:lstStyle>
          <a:p>
            <a:endParaRPr/>
          </a:p>
        </p:txBody>
      </p:sp>
      <p:sp>
        <p:nvSpPr>
          <p:cNvPr id="79" name="Shape 79"/>
          <p:cNvSpPr txBox="1">
            <a:spLocks noGrp="1"/>
          </p:cNvSpPr>
          <p:nvPr>
            <p:ph type="body" idx="1"/>
          </p:nvPr>
        </p:nvSpPr>
        <p:spPr>
          <a:xfrm>
            <a:off x="3381100" y="307975"/>
            <a:ext cx="5451300" cy="42687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8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80" name="Shape 80"/>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endParaRPr lang="en" sz="1000">
              <a:solidFill>
                <a:schemeClr val="dk2"/>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ustom layout 4">
    <p:bg>
      <p:bgPr>
        <a:solidFill>
          <a:srgbClr val="FFFFFF"/>
        </a:solidFill>
        <a:effectLst/>
      </p:bgPr>
    </p:bg>
    <p:spTree>
      <p:nvGrpSpPr>
        <p:cNvPr id="1" name="Shape 81"/>
        <p:cNvGrpSpPr/>
        <p:nvPr/>
      </p:nvGrpSpPr>
      <p:grpSpPr>
        <a:xfrm>
          <a:off x="0" y="0"/>
          <a:ext cx="0" cy="0"/>
          <a:chOff x="0" y="0"/>
          <a:chExt cx="0" cy="0"/>
        </a:xfrm>
      </p:grpSpPr>
      <p:sp>
        <p:nvSpPr>
          <p:cNvPr id="82" name="Shape 82"/>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83" name="Shape 83"/>
          <p:cNvSpPr/>
          <p:nvPr/>
        </p:nvSpPr>
        <p:spPr>
          <a:xfrm>
            <a:off x="0" y="0"/>
            <a:ext cx="9144000" cy="21612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84" name="Shape 84"/>
          <p:cNvSpPr txBox="1">
            <a:spLocks noGrp="1"/>
          </p:cNvSpPr>
          <p:nvPr>
            <p:ph type="title"/>
          </p:nvPr>
        </p:nvSpPr>
        <p:spPr>
          <a:xfrm>
            <a:off x="317700" y="369325"/>
            <a:ext cx="6934800" cy="1579200"/>
          </a:xfrm>
          <a:prstGeom prst="rect">
            <a:avLst/>
          </a:prstGeom>
          <a:noFill/>
        </p:spPr>
        <p:txBody>
          <a:bodyPr lIns="91425" tIns="91425" rIns="91425" bIns="91425" anchor="b" anchorCtr="0"/>
          <a:lstStyle>
            <a:lvl1pPr lvl="0" algn="l">
              <a:lnSpc>
                <a:spcPct val="100000"/>
              </a:lnSpc>
              <a:spcBef>
                <a:spcPts val="0"/>
              </a:spcBef>
              <a:spcAft>
                <a:spcPts val="0"/>
              </a:spcAft>
              <a:buClr>
                <a:schemeClr val="lt1"/>
              </a:buClr>
              <a:buSzPct val="100000"/>
              <a:buNone/>
              <a:defRPr sz="3600" b="1">
                <a:solidFill>
                  <a:schemeClr val="lt1"/>
                </a:solidFill>
              </a:defRPr>
            </a:lvl1pPr>
            <a:lvl2pPr lvl="1" algn="l">
              <a:lnSpc>
                <a:spcPct val="100000"/>
              </a:lnSpc>
              <a:spcBef>
                <a:spcPts val="0"/>
              </a:spcBef>
              <a:spcAft>
                <a:spcPts val="0"/>
              </a:spcAft>
              <a:buClr>
                <a:schemeClr val="lt1"/>
              </a:buClr>
              <a:buSzPct val="100000"/>
              <a:buNone/>
              <a:defRPr sz="3600" b="1">
                <a:solidFill>
                  <a:schemeClr val="lt1"/>
                </a:solidFill>
              </a:defRPr>
            </a:lvl2pPr>
            <a:lvl3pPr lvl="2" algn="l">
              <a:lnSpc>
                <a:spcPct val="100000"/>
              </a:lnSpc>
              <a:spcBef>
                <a:spcPts val="0"/>
              </a:spcBef>
              <a:spcAft>
                <a:spcPts val="0"/>
              </a:spcAft>
              <a:buClr>
                <a:schemeClr val="lt1"/>
              </a:buClr>
              <a:buSzPct val="100000"/>
              <a:buNone/>
              <a:defRPr sz="3600" b="1">
                <a:solidFill>
                  <a:schemeClr val="lt1"/>
                </a:solidFill>
              </a:defRPr>
            </a:lvl3pPr>
            <a:lvl4pPr lvl="3" algn="l">
              <a:lnSpc>
                <a:spcPct val="100000"/>
              </a:lnSpc>
              <a:spcBef>
                <a:spcPts val="0"/>
              </a:spcBef>
              <a:spcAft>
                <a:spcPts val="0"/>
              </a:spcAft>
              <a:buClr>
                <a:schemeClr val="lt1"/>
              </a:buClr>
              <a:buSzPct val="100000"/>
              <a:buNone/>
              <a:defRPr sz="3600" b="1">
                <a:solidFill>
                  <a:schemeClr val="lt1"/>
                </a:solidFill>
              </a:defRPr>
            </a:lvl4pPr>
            <a:lvl5pPr lvl="4" algn="l">
              <a:lnSpc>
                <a:spcPct val="100000"/>
              </a:lnSpc>
              <a:spcBef>
                <a:spcPts val="0"/>
              </a:spcBef>
              <a:spcAft>
                <a:spcPts val="0"/>
              </a:spcAft>
              <a:buClr>
                <a:schemeClr val="lt1"/>
              </a:buClr>
              <a:buSzPct val="100000"/>
              <a:buNone/>
              <a:defRPr sz="3600" b="1">
                <a:solidFill>
                  <a:schemeClr val="lt1"/>
                </a:solidFill>
              </a:defRPr>
            </a:lvl5pPr>
            <a:lvl6pPr lvl="5" algn="l">
              <a:lnSpc>
                <a:spcPct val="100000"/>
              </a:lnSpc>
              <a:spcBef>
                <a:spcPts val="0"/>
              </a:spcBef>
              <a:spcAft>
                <a:spcPts val="0"/>
              </a:spcAft>
              <a:buClr>
                <a:schemeClr val="lt1"/>
              </a:buClr>
              <a:buSzPct val="100000"/>
              <a:buNone/>
              <a:defRPr sz="3600" b="1">
                <a:solidFill>
                  <a:schemeClr val="lt1"/>
                </a:solidFill>
              </a:defRPr>
            </a:lvl6pPr>
            <a:lvl7pPr lvl="6" algn="l">
              <a:lnSpc>
                <a:spcPct val="100000"/>
              </a:lnSpc>
              <a:spcBef>
                <a:spcPts val="0"/>
              </a:spcBef>
              <a:spcAft>
                <a:spcPts val="0"/>
              </a:spcAft>
              <a:buClr>
                <a:schemeClr val="lt1"/>
              </a:buClr>
              <a:buSzPct val="100000"/>
              <a:buNone/>
              <a:defRPr sz="3600" b="1">
                <a:solidFill>
                  <a:schemeClr val="lt1"/>
                </a:solidFill>
              </a:defRPr>
            </a:lvl7pPr>
            <a:lvl8pPr lvl="7" algn="l">
              <a:lnSpc>
                <a:spcPct val="100000"/>
              </a:lnSpc>
              <a:spcBef>
                <a:spcPts val="0"/>
              </a:spcBef>
              <a:spcAft>
                <a:spcPts val="0"/>
              </a:spcAft>
              <a:buClr>
                <a:schemeClr val="lt1"/>
              </a:buClr>
              <a:buSzPct val="100000"/>
              <a:buNone/>
              <a:defRPr sz="3600" b="1">
                <a:solidFill>
                  <a:schemeClr val="lt1"/>
                </a:solidFill>
              </a:defRPr>
            </a:lvl8pPr>
            <a:lvl9pPr lvl="8" algn="l">
              <a:lnSpc>
                <a:spcPct val="100000"/>
              </a:lnSpc>
              <a:spcBef>
                <a:spcPts val="0"/>
              </a:spcBef>
              <a:spcAft>
                <a:spcPts val="0"/>
              </a:spcAft>
              <a:buClr>
                <a:schemeClr val="lt1"/>
              </a:buClr>
              <a:buSzPct val="100000"/>
              <a:buNone/>
              <a:defRPr sz="3600" b="1">
                <a:solidFill>
                  <a:schemeClr val="lt1"/>
                </a:solidFill>
              </a:defRPr>
            </a:lvl9pPr>
          </a:lstStyle>
          <a:p>
            <a:endParaRPr/>
          </a:p>
        </p:txBody>
      </p:sp>
      <p:sp>
        <p:nvSpPr>
          <p:cNvPr id="85" name="Shape 85"/>
          <p:cNvSpPr txBox="1">
            <a:spLocks noGrp="1"/>
          </p:cNvSpPr>
          <p:nvPr>
            <p:ph type="body" idx="1"/>
          </p:nvPr>
        </p:nvSpPr>
        <p:spPr>
          <a:xfrm>
            <a:off x="317700" y="2432075"/>
            <a:ext cx="6397800" cy="23298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86" name="Shape 86"/>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endParaRPr lang="en" sz="1000">
              <a:solidFill>
                <a:schemeClr val="dk2"/>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ustom layout 5">
    <p:bg>
      <p:bgPr>
        <a:solidFill>
          <a:srgbClr val="FFFFFF"/>
        </a:solidFill>
        <a:effectLst/>
      </p:bgPr>
    </p:bg>
    <p:spTree>
      <p:nvGrpSpPr>
        <p:cNvPr id="1" name="Shape 87"/>
        <p:cNvGrpSpPr/>
        <p:nvPr/>
      </p:nvGrpSpPr>
      <p:grpSpPr>
        <a:xfrm>
          <a:off x="0" y="0"/>
          <a:ext cx="0" cy="0"/>
          <a:chOff x="0" y="0"/>
          <a:chExt cx="0" cy="0"/>
        </a:xfrm>
      </p:grpSpPr>
      <p:sp>
        <p:nvSpPr>
          <p:cNvPr id="88" name="Shape 88"/>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89" name="Shape 89"/>
          <p:cNvCxnSpPr/>
          <p:nvPr/>
        </p:nvCxnSpPr>
        <p:spPr>
          <a:xfrm>
            <a:off x="474475" y="336950"/>
            <a:ext cx="3163200" cy="0"/>
          </a:xfrm>
          <a:prstGeom prst="straightConnector1">
            <a:avLst/>
          </a:prstGeom>
          <a:noFill/>
          <a:ln w="9525" cap="flat" cmpd="sng">
            <a:solidFill>
              <a:schemeClr val="dk1"/>
            </a:solidFill>
            <a:prstDash val="solid"/>
            <a:round/>
            <a:headEnd type="none" w="med" len="med"/>
            <a:tailEnd type="none" w="med" len="med"/>
          </a:ln>
        </p:spPr>
      </p:cxnSp>
      <p:cxnSp>
        <p:nvCxnSpPr>
          <p:cNvPr id="90" name="Shape 90"/>
          <p:cNvCxnSpPr/>
          <p:nvPr/>
        </p:nvCxnSpPr>
        <p:spPr>
          <a:xfrm>
            <a:off x="3828800" y="344225"/>
            <a:ext cx="4863000" cy="0"/>
          </a:xfrm>
          <a:prstGeom prst="straightConnector1">
            <a:avLst/>
          </a:prstGeom>
          <a:noFill/>
          <a:ln w="9525" cap="flat" cmpd="sng">
            <a:solidFill>
              <a:schemeClr val="dk1"/>
            </a:solidFill>
            <a:prstDash val="solid"/>
            <a:round/>
            <a:headEnd type="none" w="med" len="med"/>
            <a:tailEnd type="none" w="med" len="med"/>
          </a:ln>
        </p:spPr>
      </p:cxnSp>
      <p:sp>
        <p:nvSpPr>
          <p:cNvPr id="91" name="Shape 91"/>
          <p:cNvSpPr txBox="1">
            <a:spLocks noGrp="1"/>
          </p:cNvSpPr>
          <p:nvPr>
            <p:ph type="title"/>
          </p:nvPr>
        </p:nvSpPr>
        <p:spPr>
          <a:xfrm>
            <a:off x="474475" y="450125"/>
            <a:ext cx="3163200" cy="2062200"/>
          </a:xfrm>
          <a:prstGeom prst="rect">
            <a:avLst/>
          </a:prstGeom>
          <a:noFill/>
        </p:spPr>
        <p:txBody>
          <a:bodyPr lIns="91425" tIns="91425" rIns="91425" bIns="91425" anchor="t" anchorCtr="0"/>
          <a:lstStyle>
            <a:lvl1pPr lvl="0" algn="l">
              <a:lnSpc>
                <a:spcPct val="100000"/>
              </a:lnSpc>
              <a:spcBef>
                <a:spcPts val="0"/>
              </a:spcBef>
              <a:spcAft>
                <a:spcPts val="0"/>
              </a:spcAft>
              <a:buClr>
                <a:schemeClr val="dk1"/>
              </a:buClr>
              <a:buSzPct val="100000"/>
              <a:buNone/>
              <a:defRPr sz="3000" b="1">
                <a:solidFill>
                  <a:schemeClr val="dk1"/>
                </a:solidFill>
              </a:defRPr>
            </a:lvl1pPr>
            <a:lvl2pPr lvl="1" algn="l">
              <a:lnSpc>
                <a:spcPct val="100000"/>
              </a:lnSpc>
              <a:spcBef>
                <a:spcPts val="0"/>
              </a:spcBef>
              <a:spcAft>
                <a:spcPts val="0"/>
              </a:spcAft>
              <a:buClr>
                <a:schemeClr val="dk1"/>
              </a:buClr>
              <a:buSzPct val="100000"/>
              <a:buNone/>
              <a:defRPr sz="3000" b="1">
                <a:solidFill>
                  <a:schemeClr val="dk1"/>
                </a:solidFill>
              </a:defRPr>
            </a:lvl2pPr>
            <a:lvl3pPr lvl="2" algn="l">
              <a:lnSpc>
                <a:spcPct val="100000"/>
              </a:lnSpc>
              <a:spcBef>
                <a:spcPts val="0"/>
              </a:spcBef>
              <a:spcAft>
                <a:spcPts val="0"/>
              </a:spcAft>
              <a:buClr>
                <a:schemeClr val="dk1"/>
              </a:buClr>
              <a:buSzPct val="100000"/>
              <a:buNone/>
              <a:defRPr sz="3000" b="1">
                <a:solidFill>
                  <a:schemeClr val="dk1"/>
                </a:solidFill>
              </a:defRPr>
            </a:lvl3pPr>
            <a:lvl4pPr lvl="3" algn="l">
              <a:lnSpc>
                <a:spcPct val="100000"/>
              </a:lnSpc>
              <a:spcBef>
                <a:spcPts val="0"/>
              </a:spcBef>
              <a:spcAft>
                <a:spcPts val="0"/>
              </a:spcAft>
              <a:buClr>
                <a:schemeClr val="dk1"/>
              </a:buClr>
              <a:buSzPct val="100000"/>
              <a:buNone/>
              <a:defRPr sz="3000" b="1">
                <a:solidFill>
                  <a:schemeClr val="dk1"/>
                </a:solidFill>
              </a:defRPr>
            </a:lvl4pPr>
            <a:lvl5pPr lvl="4" algn="l">
              <a:lnSpc>
                <a:spcPct val="100000"/>
              </a:lnSpc>
              <a:spcBef>
                <a:spcPts val="0"/>
              </a:spcBef>
              <a:spcAft>
                <a:spcPts val="0"/>
              </a:spcAft>
              <a:buClr>
                <a:schemeClr val="dk1"/>
              </a:buClr>
              <a:buSzPct val="100000"/>
              <a:buNone/>
              <a:defRPr sz="3000" b="1">
                <a:solidFill>
                  <a:schemeClr val="dk1"/>
                </a:solidFill>
              </a:defRPr>
            </a:lvl5pPr>
            <a:lvl6pPr lvl="5" algn="l">
              <a:lnSpc>
                <a:spcPct val="100000"/>
              </a:lnSpc>
              <a:spcBef>
                <a:spcPts val="0"/>
              </a:spcBef>
              <a:spcAft>
                <a:spcPts val="0"/>
              </a:spcAft>
              <a:buClr>
                <a:schemeClr val="dk1"/>
              </a:buClr>
              <a:buSzPct val="100000"/>
              <a:buNone/>
              <a:defRPr sz="3000" b="1">
                <a:solidFill>
                  <a:schemeClr val="dk1"/>
                </a:solidFill>
              </a:defRPr>
            </a:lvl6pPr>
            <a:lvl7pPr lvl="6" algn="l">
              <a:lnSpc>
                <a:spcPct val="100000"/>
              </a:lnSpc>
              <a:spcBef>
                <a:spcPts val="0"/>
              </a:spcBef>
              <a:spcAft>
                <a:spcPts val="0"/>
              </a:spcAft>
              <a:buClr>
                <a:schemeClr val="dk1"/>
              </a:buClr>
              <a:buSzPct val="100000"/>
              <a:buNone/>
              <a:defRPr sz="3000" b="1">
                <a:solidFill>
                  <a:schemeClr val="dk1"/>
                </a:solidFill>
              </a:defRPr>
            </a:lvl7pPr>
            <a:lvl8pPr lvl="7" algn="l">
              <a:lnSpc>
                <a:spcPct val="100000"/>
              </a:lnSpc>
              <a:spcBef>
                <a:spcPts val="0"/>
              </a:spcBef>
              <a:spcAft>
                <a:spcPts val="0"/>
              </a:spcAft>
              <a:buClr>
                <a:schemeClr val="dk1"/>
              </a:buClr>
              <a:buSzPct val="100000"/>
              <a:buNone/>
              <a:defRPr sz="3000" b="1">
                <a:solidFill>
                  <a:schemeClr val="dk1"/>
                </a:solidFill>
              </a:defRPr>
            </a:lvl8pPr>
            <a:lvl9pPr lvl="8" algn="l">
              <a:lnSpc>
                <a:spcPct val="100000"/>
              </a:lnSpc>
              <a:spcBef>
                <a:spcPts val="0"/>
              </a:spcBef>
              <a:spcAft>
                <a:spcPts val="0"/>
              </a:spcAft>
              <a:buClr>
                <a:schemeClr val="dk1"/>
              </a:buClr>
              <a:buSzPct val="100000"/>
              <a:buNone/>
              <a:defRPr sz="3000" b="1">
                <a:solidFill>
                  <a:schemeClr val="dk1"/>
                </a:solidFill>
              </a:defRPr>
            </a:lvl9pPr>
          </a:lstStyle>
          <a:p>
            <a:endParaRPr/>
          </a:p>
        </p:txBody>
      </p:sp>
      <p:sp>
        <p:nvSpPr>
          <p:cNvPr id="92" name="Shape 92"/>
          <p:cNvSpPr txBox="1">
            <a:spLocks noGrp="1"/>
          </p:cNvSpPr>
          <p:nvPr>
            <p:ph type="body" idx="1"/>
          </p:nvPr>
        </p:nvSpPr>
        <p:spPr>
          <a:xfrm>
            <a:off x="3828775" y="450125"/>
            <a:ext cx="4863000" cy="41154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8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93" name="Shape 93"/>
          <p:cNvSpPr txBox="1">
            <a:spLocks noGrp="1"/>
          </p:cNvSpPr>
          <p:nvPr>
            <p:ph type="sldNum" idx="12"/>
          </p:nvPr>
        </p:nvSpPr>
        <p:spPr>
          <a:xfrm>
            <a:off x="8556783" y="4749850"/>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1"/>
                </a:solidFill>
              </a:rPr>
              <a:t>‹#›</a:t>
            </a:fld>
            <a:endParaRPr lang="en" sz="1000">
              <a:solidFill>
                <a:schemeClr val="dk1"/>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ustom layout 6">
    <p:bg>
      <p:bgPr>
        <a:solidFill>
          <a:srgbClr val="FFFFFF"/>
        </a:solidFill>
        <a:effectLst/>
      </p:bgPr>
    </p:bg>
    <p:spTree>
      <p:nvGrpSpPr>
        <p:cNvPr id="1" name="Shape 94"/>
        <p:cNvGrpSpPr/>
        <p:nvPr/>
      </p:nvGrpSpPr>
      <p:grpSpPr>
        <a:xfrm>
          <a:off x="0" y="0"/>
          <a:ext cx="0" cy="0"/>
          <a:chOff x="0" y="0"/>
          <a:chExt cx="0" cy="0"/>
        </a:xfrm>
      </p:grpSpPr>
      <p:sp>
        <p:nvSpPr>
          <p:cNvPr id="95" name="Shape 95"/>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96" name="Shape 96"/>
          <p:cNvCxnSpPr/>
          <p:nvPr/>
        </p:nvCxnSpPr>
        <p:spPr>
          <a:xfrm>
            <a:off x="3027472" y="0"/>
            <a:ext cx="0" cy="5133300"/>
          </a:xfrm>
          <a:prstGeom prst="straightConnector1">
            <a:avLst/>
          </a:prstGeom>
          <a:noFill/>
          <a:ln w="9525" cap="flat" cmpd="sng">
            <a:solidFill>
              <a:srgbClr val="F2F2F2"/>
            </a:solidFill>
            <a:prstDash val="solid"/>
            <a:miter/>
            <a:headEnd type="none" w="med" len="med"/>
            <a:tailEnd type="none" w="med" len="med"/>
          </a:ln>
          <a:effectLst>
            <a:outerShdw blurRad="50799" dist="38100" algn="l" rotWithShape="0">
              <a:srgbClr val="000000">
                <a:alpha val="40000"/>
              </a:srgbClr>
            </a:outerShdw>
          </a:effectLst>
        </p:spPr>
      </p:cxnSp>
      <p:sp>
        <p:nvSpPr>
          <p:cNvPr id="97" name="Shape 97"/>
          <p:cNvSpPr/>
          <p:nvPr/>
        </p:nvSpPr>
        <p:spPr>
          <a:xfrm>
            <a:off x="0" y="0"/>
            <a:ext cx="3048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98" name="Shape 98"/>
          <p:cNvSpPr txBox="1">
            <a:spLocks noGrp="1"/>
          </p:cNvSpPr>
          <p:nvPr>
            <p:ph type="title"/>
          </p:nvPr>
        </p:nvSpPr>
        <p:spPr>
          <a:xfrm>
            <a:off x="284100" y="307975"/>
            <a:ext cx="2479800" cy="4268700"/>
          </a:xfrm>
          <a:prstGeom prst="rect">
            <a:avLst/>
          </a:prstGeom>
          <a:noFill/>
        </p:spPr>
        <p:txBody>
          <a:bodyPr lIns="91425" tIns="91425" rIns="91425" bIns="91425" anchor="t" anchorCtr="0"/>
          <a:lstStyle>
            <a:lvl1pPr lvl="0" algn="l">
              <a:lnSpc>
                <a:spcPct val="100000"/>
              </a:lnSpc>
              <a:spcBef>
                <a:spcPts val="0"/>
              </a:spcBef>
              <a:spcAft>
                <a:spcPts val="0"/>
              </a:spcAft>
              <a:buClr>
                <a:schemeClr val="lt1"/>
              </a:buClr>
              <a:buSzPct val="100000"/>
              <a:buNone/>
              <a:defRPr sz="3000" b="1">
                <a:solidFill>
                  <a:schemeClr val="lt1"/>
                </a:solidFill>
              </a:defRPr>
            </a:lvl1pPr>
            <a:lvl2pPr lvl="1" algn="l">
              <a:lnSpc>
                <a:spcPct val="100000"/>
              </a:lnSpc>
              <a:spcBef>
                <a:spcPts val="0"/>
              </a:spcBef>
              <a:spcAft>
                <a:spcPts val="0"/>
              </a:spcAft>
              <a:buClr>
                <a:schemeClr val="lt1"/>
              </a:buClr>
              <a:buSzPct val="100000"/>
              <a:buNone/>
              <a:defRPr sz="3000" b="1">
                <a:solidFill>
                  <a:schemeClr val="lt1"/>
                </a:solidFill>
              </a:defRPr>
            </a:lvl2pPr>
            <a:lvl3pPr lvl="2" algn="l">
              <a:lnSpc>
                <a:spcPct val="100000"/>
              </a:lnSpc>
              <a:spcBef>
                <a:spcPts val="0"/>
              </a:spcBef>
              <a:spcAft>
                <a:spcPts val="0"/>
              </a:spcAft>
              <a:buClr>
                <a:schemeClr val="lt1"/>
              </a:buClr>
              <a:buSzPct val="100000"/>
              <a:buNone/>
              <a:defRPr sz="3000" b="1">
                <a:solidFill>
                  <a:schemeClr val="lt1"/>
                </a:solidFill>
              </a:defRPr>
            </a:lvl3pPr>
            <a:lvl4pPr lvl="3" algn="l">
              <a:lnSpc>
                <a:spcPct val="100000"/>
              </a:lnSpc>
              <a:spcBef>
                <a:spcPts val="0"/>
              </a:spcBef>
              <a:spcAft>
                <a:spcPts val="0"/>
              </a:spcAft>
              <a:buClr>
                <a:schemeClr val="lt1"/>
              </a:buClr>
              <a:buSzPct val="100000"/>
              <a:buNone/>
              <a:defRPr sz="3000" b="1">
                <a:solidFill>
                  <a:schemeClr val="lt1"/>
                </a:solidFill>
              </a:defRPr>
            </a:lvl4pPr>
            <a:lvl5pPr lvl="4" algn="l">
              <a:lnSpc>
                <a:spcPct val="100000"/>
              </a:lnSpc>
              <a:spcBef>
                <a:spcPts val="0"/>
              </a:spcBef>
              <a:spcAft>
                <a:spcPts val="0"/>
              </a:spcAft>
              <a:buClr>
                <a:schemeClr val="lt1"/>
              </a:buClr>
              <a:buSzPct val="100000"/>
              <a:buNone/>
              <a:defRPr sz="3000" b="1">
                <a:solidFill>
                  <a:schemeClr val="lt1"/>
                </a:solidFill>
              </a:defRPr>
            </a:lvl5pPr>
            <a:lvl6pPr lvl="5" algn="l">
              <a:lnSpc>
                <a:spcPct val="100000"/>
              </a:lnSpc>
              <a:spcBef>
                <a:spcPts val="0"/>
              </a:spcBef>
              <a:spcAft>
                <a:spcPts val="0"/>
              </a:spcAft>
              <a:buClr>
                <a:schemeClr val="lt1"/>
              </a:buClr>
              <a:buSzPct val="100000"/>
              <a:buNone/>
              <a:defRPr sz="3000" b="1">
                <a:solidFill>
                  <a:schemeClr val="lt1"/>
                </a:solidFill>
              </a:defRPr>
            </a:lvl6pPr>
            <a:lvl7pPr lvl="6" algn="l">
              <a:lnSpc>
                <a:spcPct val="100000"/>
              </a:lnSpc>
              <a:spcBef>
                <a:spcPts val="0"/>
              </a:spcBef>
              <a:spcAft>
                <a:spcPts val="0"/>
              </a:spcAft>
              <a:buClr>
                <a:schemeClr val="lt1"/>
              </a:buClr>
              <a:buSzPct val="100000"/>
              <a:buNone/>
              <a:defRPr sz="3000" b="1">
                <a:solidFill>
                  <a:schemeClr val="lt1"/>
                </a:solidFill>
              </a:defRPr>
            </a:lvl7pPr>
            <a:lvl8pPr lvl="7" algn="l">
              <a:lnSpc>
                <a:spcPct val="100000"/>
              </a:lnSpc>
              <a:spcBef>
                <a:spcPts val="0"/>
              </a:spcBef>
              <a:spcAft>
                <a:spcPts val="0"/>
              </a:spcAft>
              <a:buClr>
                <a:schemeClr val="lt1"/>
              </a:buClr>
              <a:buSzPct val="100000"/>
              <a:buNone/>
              <a:defRPr sz="3000" b="1">
                <a:solidFill>
                  <a:schemeClr val="lt1"/>
                </a:solidFill>
              </a:defRPr>
            </a:lvl8pPr>
            <a:lvl9pPr lvl="8" algn="l">
              <a:lnSpc>
                <a:spcPct val="100000"/>
              </a:lnSpc>
              <a:spcBef>
                <a:spcPts val="0"/>
              </a:spcBef>
              <a:spcAft>
                <a:spcPts val="0"/>
              </a:spcAft>
              <a:buClr>
                <a:schemeClr val="lt1"/>
              </a:buClr>
              <a:buSzPct val="100000"/>
              <a:buNone/>
              <a:defRPr sz="3000" b="1">
                <a:solidFill>
                  <a:schemeClr val="lt1"/>
                </a:solidFill>
              </a:defRPr>
            </a:lvl9pPr>
          </a:lstStyle>
          <a:p>
            <a:endParaRPr/>
          </a:p>
        </p:txBody>
      </p:sp>
      <p:sp>
        <p:nvSpPr>
          <p:cNvPr id="99" name="Shape 99"/>
          <p:cNvSpPr txBox="1">
            <a:spLocks noGrp="1"/>
          </p:cNvSpPr>
          <p:nvPr>
            <p:ph type="body" idx="1"/>
          </p:nvPr>
        </p:nvSpPr>
        <p:spPr>
          <a:xfrm>
            <a:off x="3381100" y="307975"/>
            <a:ext cx="5451300" cy="42687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8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100" name="Shape 100"/>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endParaRPr lang="en" sz="1000">
              <a:solidFill>
                <a:schemeClr val="dk2"/>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ustom layout 8">
    <p:bg>
      <p:bgPr>
        <a:solidFill>
          <a:srgbClr val="FFFFFF"/>
        </a:solidFill>
        <a:effectLst/>
      </p:bgPr>
    </p:bg>
    <p:spTree>
      <p:nvGrpSpPr>
        <p:cNvPr id="1" name="Shape 101"/>
        <p:cNvGrpSpPr/>
        <p:nvPr/>
      </p:nvGrpSpPr>
      <p:grpSpPr>
        <a:xfrm>
          <a:off x="0" y="0"/>
          <a:ext cx="0" cy="0"/>
          <a:chOff x="0" y="0"/>
          <a:chExt cx="0" cy="0"/>
        </a:xfrm>
      </p:grpSpPr>
      <p:sp>
        <p:nvSpPr>
          <p:cNvPr id="102" name="Shape 102"/>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103" name="Shape 103"/>
          <p:cNvCxnSpPr/>
          <p:nvPr/>
        </p:nvCxnSpPr>
        <p:spPr>
          <a:xfrm>
            <a:off x="466325" y="353994"/>
            <a:ext cx="660000" cy="0"/>
          </a:xfrm>
          <a:prstGeom prst="straightConnector1">
            <a:avLst/>
          </a:prstGeom>
          <a:noFill/>
          <a:ln w="76200" cap="flat" cmpd="sng">
            <a:solidFill>
              <a:schemeClr val="dk1"/>
            </a:solidFill>
            <a:prstDash val="solid"/>
            <a:round/>
            <a:headEnd type="none" w="med" len="med"/>
            <a:tailEnd type="none" w="med" len="med"/>
          </a:ln>
        </p:spPr>
      </p:cxnSp>
      <p:sp>
        <p:nvSpPr>
          <p:cNvPr id="104" name="Shape 104"/>
          <p:cNvSpPr txBox="1">
            <a:spLocks noGrp="1"/>
          </p:cNvSpPr>
          <p:nvPr>
            <p:ph type="title"/>
          </p:nvPr>
        </p:nvSpPr>
        <p:spPr>
          <a:xfrm>
            <a:off x="349300" y="450119"/>
            <a:ext cx="3898200" cy="4115400"/>
          </a:xfrm>
          <a:prstGeom prst="rect">
            <a:avLst/>
          </a:prstGeom>
          <a:noFill/>
        </p:spPr>
        <p:txBody>
          <a:bodyPr lIns="91425" tIns="91425" rIns="91425" bIns="91425" anchor="t" anchorCtr="0"/>
          <a:lstStyle>
            <a:lvl1pPr lvl="0" algn="l">
              <a:lnSpc>
                <a:spcPct val="100000"/>
              </a:lnSpc>
              <a:spcBef>
                <a:spcPts val="0"/>
              </a:spcBef>
              <a:spcAft>
                <a:spcPts val="0"/>
              </a:spcAft>
              <a:buClr>
                <a:schemeClr val="dk1"/>
              </a:buClr>
              <a:buSzPct val="100000"/>
              <a:buNone/>
              <a:defRPr sz="3600" b="1">
                <a:solidFill>
                  <a:schemeClr val="dk1"/>
                </a:solidFill>
              </a:defRPr>
            </a:lvl1pPr>
            <a:lvl2pPr lvl="1" algn="l">
              <a:lnSpc>
                <a:spcPct val="100000"/>
              </a:lnSpc>
              <a:spcBef>
                <a:spcPts val="0"/>
              </a:spcBef>
              <a:spcAft>
                <a:spcPts val="0"/>
              </a:spcAft>
              <a:buClr>
                <a:schemeClr val="dk1"/>
              </a:buClr>
              <a:buSzPct val="100000"/>
              <a:buNone/>
              <a:defRPr sz="3600" b="1">
                <a:solidFill>
                  <a:schemeClr val="dk1"/>
                </a:solidFill>
              </a:defRPr>
            </a:lvl2pPr>
            <a:lvl3pPr lvl="2" algn="l">
              <a:lnSpc>
                <a:spcPct val="100000"/>
              </a:lnSpc>
              <a:spcBef>
                <a:spcPts val="0"/>
              </a:spcBef>
              <a:spcAft>
                <a:spcPts val="0"/>
              </a:spcAft>
              <a:buClr>
                <a:schemeClr val="dk1"/>
              </a:buClr>
              <a:buSzPct val="100000"/>
              <a:buNone/>
              <a:defRPr sz="3600" b="1">
                <a:solidFill>
                  <a:schemeClr val="dk1"/>
                </a:solidFill>
              </a:defRPr>
            </a:lvl3pPr>
            <a:lvl4pPr lvl="3" algn="l">
              <a:lnSpc>
                <a:spcPct val="100000"/>
              </a:lnSpc>
              <a:spcBef>
                <a:spcPts val="0"/>
              </a:spcBef>
              <a:spcAft>
                <a:spcPts val="0"/>
              </a:spcAft>
              <a:buClr>
                <a:schemeClr val="dk1"/>
              </a:buClr>
              <a:buSzPct val="100000"/>
              <a:buNone/>
              <a:defRPr sz="3600" b="1">
                <a:solidFill>
                  <a:schemeClr val="dk1"/>
                </a:solidFill>
              </a:defRPr>
            </a:lvl4pPr>
            <a:lvl5pPr lvl="4" algn="l">
              <a:lnSpc>
                <a:spcPct val="100000"/>
              </a:lnSpc>
              <a:spcBef>
                <a:spcPts val="0"/>
              </a:spcBef>
              <a:spcAft>
                <a:spcPts val="0"/>
              </a:spcAft>
              <a:buClr>
                <a:schemeClr val="dk1"/>
              </a:buClr>
              <a:buSzPct val="100000"/>
              <a:buNone/>
              <a:defRPr sz="3600" b="1">
                <a:solidFill>
                  <a:schemeClr val="dk1"/>
                </a:solidFill>
              </a:defRPr>
            </a:lvl5pPr>
            <a:lvl6pPr lvl="5" algn="l">
              <a:lnSpc>
                <a:spcPct val="100000"/>
              </a:lnSpc>
              <a:spcBef>
                <a:spcPts val="0"/>
              </a:spcBef>
              <a:spcAft>
                <a:spcPts val="0"/>
              </a:spcAft>
              <a:buClr>
                <a:schemeClr val="dk1"/>
              </a:buClr>
              <a:buSzPct val="100000"/>
              <a:buNone/>
              <a:defRPr sz="3600" b="1">
                <a:solidFill>
                  <a:schemeClr val="dk1"/>
                </a:solidFill>
              </a:defRPr>
            </a:lvl6pPr>
            <a:lvl7pPr lvl="6" algn="l">
              <a:lnSpc>
                <a:spcPct val="100000"/>
              </a:lnSpc>
              <a:spcBef>
                <a:spcPts val="0"/>
              </a:spcBef>
              <a:spcAft>
                <a:spcPts val="0"/>
              </a:spcAft>
              <a:buClr>
                <a:schemeClr val="dk1"/>
              </a:buClr>
              <a:buSzPct val="100000"/>
              <a:buNone/>
              <a:defRPr sz="3600" b="1">
                <a:solidFill>
                  <a:schemeClr val="dk1"/>
                </a:solidFill>
              </a:defRPr>
            </a:lvl7pPr>
            <a:lvl8pPr lvl="7" algn="l">
              <a:lnSpc>
                <a:spcPct val="100000"/>
              </a:lnSpc>
              <a:spcBef>
                <a:spcPts val="0"/>
              </a:spcBef>
              <a:spcAft>
                <a:spcPts val="0"/>
              </a:spcAft>
              <a:buClr>
                <a:schemeClr val="dk1"/>
              </a:buClr>
              <a:buSzPct val="100000"/>
              <a:buNone/>
              <a:defRPr sz="3600" b="1">
                <a:solidFill>
                  <a:schemeClr val="dk1"/>
                </a:solidFill>
              </a:defRPr>
            </a:lvl8pPr>
            <a:lvl9pPr lvl="8" algn="l">
              <a:lnSpc>
                <a:spcPct val="100000"/>
              </a:lnSpc>
              <a:spcBef>
                <a:spcPts val="0"/>
              </a:spcBef>
              <a:spcAft>
                <a:spcPts val="0"/>
              </a:spcAft>
              <a:buClr>
                <a:schemeClr val="dk1"/>
              </a:buClr>
              <a:buSzPct val="100000"/>
              <a:buNone/>
              <a:defRPr sz="3600" b="1">
                <a:solidFill>
                  <a:schemeClr val="dk1"/>
                </a:solidFill>
              </a:defRPr>
            </a:lvl9pPr>
          </a:lstStyle>
          <a:p>
            <a:endParaRPr/>
          </a:p>
        </p:txBody>
      </p:sp>
      <p:sp>
        <p:nvSpPr>
          <p:cNvPr id="105" name="Shape 105"/>
          <p:cNvSpPr txBox="1">
            <a:spLocks noGrp="1"/>
          </p:cNvSpPr>
          <p:nvPr>
            <p:ph type="body" idx="1"/>
          </p:nvPr>
        </p:nvSpPr>
        <p:spPr>
          <a:xfrm>
            <a:off x="4572000" y="450119"/>
            <a:ext cx="4222800" cy="4115400"/>
          </a:xfrm>
          <a:prstGeom prst="rect">
            <a:avLst/>
          </a:prstGeom>
          <a:noFill/>
        </p:spPr>
        <p:txBody>
          <a:bodyPr lIns="91425" tIns="91425" rIns="91425" bIns="91425" anchor="t" anchorCtr="0"/>
          <a:lstStyle>
            <a:lvl1pPr lvl="0" algn="l">
              <a:lnSpc>
                <a:spcPct val="115000"/>
              </a:lnSpc>
              <a:spcBef>
                <a:spcPts val="0"/>
              </a:spcBef>
              <a:spcAft>
                <a:spcPts val="1600"/>
              </a:spcAft>
              <a:buClr>
                <a:schemeClr val="dk2"/>
              </a:buClr>
              <a:buSzPct val="100000"/>
              <a:defRPr sz="1600">
                <a:solidFill>
                  <a:schemeClr val="dk2"/>
                </a:solidFill>
              </a:defRPr>
            </a:lvl1pPr>
            <a:lvl2pPr lvl="1" algn="l">
              <a:lnSpc>
                <a:spcPct val="115000"/>
              </a:lnSpc>
              <a:spcBef>
                <a:spcPts val="0"/>
              </a:spcBef>
              <a:spcAft>
                <a:spcPts val="1600"/>
              </a:spcAft>
              <a:buClr>
                <a:schemeClr val="dk2"/>
              </a:buClr>
              <a:defRPr sz="1400">
                <a:solidFill>
                  <a:schemeClr val="dk2"/>
                </a:solidFill>
              </a:defRPr>
            </a:lvl2pPr>
            <a:lvl3pPr lvl="2" algn="l">
              <a:lnSpc>
                <a:spcPct val="115000"/>
              </a:lnSpc>
              <a:spcBef>
                <a:spcPts val="0"/>
              </a:spcBef>
              <a:spcAft>
                <a:spcPts val="1600"/>
              </a:spcAft>
              <a:buClr>
                <a:schemeClr val="dk2"/>
              </a:buClr>
              <a:defRPr sz="1400">
                <a:solidFill>
                  <a:schemeClr val="dk2"/>
                </a:solidFill>
              </a:defRPr>
            </a:lvl3pPr>
            <a:lvl4pPr lvl="3" algn="l">
              <a:lnSpc>
                <a:spcPct val="115000"/>
              </a:lnSpc>
              <a:spcBef>
                <a:spcPts val="0"/>
              </a:spcBef>
              <a:spcAft>
                <a:spcPts val="1600"/>
              </a:spcAft>
              <a:buClr>
                <a:schemeClr val="dk2"/>
              </a:buClr>
              <a:defRPr sz="1400">
                <a:solidFill>
                  <a:schemeClr val="dk2"/>
                </a:solidFill>
              </a:defRPr>
            </a:lvl4pPr>
            <a:lvl5pPr lvl="4" algn="l">
              <a:lnSpc>
                <a:spcPct val="115000"/>
              </a:lnSpc>
              <a:spcBef>
                <a:spcPts val="0"/>
              </a:spcBef>
              <a:spcAft>
                <a:spcPts val="1600"/>
              </a:spcAft>
              <a:buClr>
                <a:schemeClr val="dk2"/>
              </a:buClr>
              <a:defRPr sz="1400">
                <a:solidFill>
                  <a:schemeClr val="dk2"/>
                </a:solidFill>
              </a:defRPr>
            </a:lvl5pPr>
            <a:lvl6pPr lvl="5" algn="l">
              <a:lnSpc>
                <a:spcPct val="115000"/>
              </a:lnSpc>
              <a:spcBef>
                <a:spcPts val="0"/>
              </a:spcBef>
              <a:spcAft>
                <a:spcPts val="1600"/>
              </a:spcAft>
              <a:buClr>
                <a:schemeClr val="dk2"/>
              </a:buClr>
              <a:defRPr sz="1400">
                <a:solidFill>
                  <a:schemeClr val="dk2"/>
                </a:solidFill>
              </a:defRPr>
            </a:lvl6pPr>
            <a:lvl7pPr lvl="6" algn="l">
              <a:lnSpc>
                <a:spcPct val="115000"/>
              </a:lnSpc>
              <a:spcBef>
                <a:spcPts val="0"/>
              </a:spcBef>
              <a:spcAft>
                <a:spcPts val="1600"/>
              </a:spcAft>
              <a:buClr>
                <a:schemeClr val="dk2"/>
              </a:buClr>
              <a:defRPr sz="1400">
                <a:solidFill>
                  <a:schemeClr val="dk2"/>
                </a:solidFill>
              </a:defRPr>
            </a:lvl7pPr>
            <a:lvl8pPr lvl="7" algn="l">
              <a:lnSpc>
                <a:spcPct val="115000"/>
              </a:lnSpc>
              <a:spcBef>
                <a:spcPts val="0"/>
              </a:spcBef>
              <a:spcAft>
                <a:spcPts val="1600"/>
              </a:spcAft>
              <a:buClr>
                <a:schemeClr val="dk2"/>
              </a:buClr>
              <a:defRPr sz="1400">
                <a:solidFill>
                  <a:schemeClr val="dk2"/>
                </a:solidFill>
              </a:defRPr>
            </a:lvl8pPr>
            <a:lvl9pPr lvl="8" algn="l">
              <a:lnSpc>
                <a:spcPct val="115000"/>
              </a:lnSpc>
              <a:spcBef>
                <a:spcPts val="0"/>
              </a:spcBef>
              <a:spcAft>
                <a:spcPts val="1600"/>
              </a:spcAft>
              <a:buClr>
                <a:schemeClr val="dk2"/>
              </a:buClr>
              <a:defRPr sz="1400">
                <a:solidFill>
                  <a:schemeClr val="dk2"/>
                </a:solidFill>
              </a:defRPr>
            </a:lvl9pPr>
          </a:lstStyle>
          <a:p>
            <a:endParaRPr/>
          </a:p>
        </p:txBody>
      </p:sp>
      <p:sp>
        <p:nvSpPr>
          <p:cNvPr id="106" name="Shape 106"/>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dk2"/>
                </a:solidFill>
              </a:rPr>
              <a:t>‹#›</a:t>
            </a:fld>
            <a:endParaRPr lang="en"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199" cy="8610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9" name="Shape 1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ustom layout 9">
    <p:bg>
      <p:bgPr>
        <a:solidFill>
          <a:srgbClr val="FFFFFF"/>
        </a:solidFill>
        <a:effectLst/>
      </p:bgPr>
    </p:bg>
    <p:spTree>
      <p:nvGrpSpPr>
        <p:cNvPr id="1" name="Shape 107"/>
        <p:cNvGrpSpPr/>
        <p:nvPr/>
      </p:nvGrpSpPr>
      <p:grpSpPr>
        <a:xfrm>
          <a:off x="0" y="0"/>
          <a:ext cx="0" cy="0"/>
          <a:chOff x="0" y="0"/>
          <a:chExt cx="0" cy="0"/>
        </a:xfrm>
      </p:grpSpPr>
      <p:sp>
        <p:nvSpPr>
          <p:cNvPr id="108" name="Shape 108"/>
          <p:cNvSpPr/>
          <p:nvPr/>
        </p:nvSpPr>
        <p:spPr>
          <a:xfrm>
            <a:off x="0" y="0"/>
            <a:ext cx="9144000" cy="51435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109" name="Shape 109"/>
          <p:cNvSpPr/>
          <p:nvPr/>
        </p:nvSpPr>
        <p:spPr>
          <a:xfrm>
            <a:off x="-14" y="0"/>
            <a:ext cx="6472200" cy="1741500"/>
          </a:xfrm>
          <a:prstGeom prst="rect">
            <a:avLst/>
          </a:prstGeom>
          <a:solidFill>
            <a:srgbClr val="000000"/>
          </a:solidFill>
          <a:ln>
            <a:noFill/>
          </a:ln>
        </p:spPr>
        <p:txBody>
          <a:bodyPr lIns="91425" tIns="91425" rIns="91425" bIns="91425" anchor="ctr" anchorCtr="0">
            <a:noAutofit/>
          </a:bodyPr>
          <a:lstStyle/>
          <a:p>
            <a:pPr lvl="0">
              <a:spcBef>
                <a:spcPts val="0"/>
              </a:spcBef>
              <a:buNone/>
            </a:pPr>
            <a:endParaRPr/>
          </a:p>
        </p:txBody>
      </p:sp>
      <p:sp>
        <p:nvSpPr>
          <p:cNvPr id="110" name="Shape 110"/>
          <p:cNvSpPr/>
          <p:nvPr/>
        </p:nvSpPr>
        <p:spPr>
          <a:xfrm rot="10800000">
            <a:off x="3991186" y="-69"/>
            <a:ext cx="1741500" cy="1741500"/>
          </a:xfrm>
          <a:prstGeom prst="flowChartDelay">
            <a:avLst/>
          </a:prstGeom>
          <a:solidFill>
            <a:srgbClr val="434343">
              <a:alpha val="45490"/>
            </a:srgbClr>
          </a:solidFill>
          <a:ln>
            <a:noFill/>
          </a:ln>
        </p:spPr>
        <p:txBody>
          <a:bodyPr lIns="91425" tIns="91425" rIns="91425" bIns="91425" anchor="ctr" anchorCtr="0">
            <a:noAutofit/>
          </a:bodyPr>
          <a:lstStyle/>
          <a:p>
            <a:pPr lvl="0">
              <a:spcBef>
                <a:spcPts val="0"/>
              </a:spcBef>
              <a:buNone/>
            </a:pPr>
            <a:endParaRPr/>
          </a:p>
        </p:txBody>
      </p:sp>
      <p:sp>
        <p:nvSpPr>
          <p:cNvPr id="111" name="Shape 111"/>
          <p:cNvSpPr/>
          <p:nvPr/>
        </p:nvSpPr>
        <p:spPr>
          <a:xfrm rot="10800000">
            <a:off x="4435464" y="-69"/>
            <a:ext cx="1741500" cy="1741500"/>
          </a:xfrm>
          <a:prstGeom prst="flowChartDelay">
            <a:avLst/>
          </a:prstGeom>
          <a:solidFill>
            <a:srgbClr val="666666">
              <a:alpha val="27840"/>
            </a:srgbClr>
          </a:solidFill>
          <a:ln>
            <a:noFill/>
          </a:ln>
        </p:spPr>
        <p:txBody>
          <a:bodyPr lIns="91425" tIns="91425" rIns="91425" bIns="91425" anchor="ctr" anchorCtr="0">
            <a:noAutofit/>
          </a:bodyPr>
          <a:lstStyle/>
          <a:p>
            <a:pPr lvl="0">
              <a:spcBef>
                <a:spcPts val="0"/>
              </a:spcBef>
              <a:buNone/>
            </a:pPr>
            <a:endParaRPr/>
          </a:p>
        </p:txBody>
      </p:sp>
      <p:sp>
        <p:nvSpPr>
          <p:cNvPr id="112" name="Shape 112"/>
          <p:cNvSpPr/>
          <p:nvPr/>
        </p:nvSpPr>
        <p:spPr>
          <a:xfrm rot="10800000">
            <a:off x="4863675" y="-69"/>
            <a:ext cx="1741500" cy="1741500"/>
          </a:xfrm>
          <a:prstGeom prst="flowChartDelay">
            <a:avLst/>
          </a:prstGeom>
          <a:solidFill>
            <a:srgbClr val="434343"/>
          </a:solidFill>
          <a:ln>
            <a:noFill/>
          </a:ln>
        </p:spPr>
        <p:txBody>
          <a:bodyPr lIns="91425" tIns="91425" rIns="91425" bIns="91425" anchor="ctr" anchorCtr="0">
            <a:noAutofit/>
          </a:bodyPr>
          <a:lstStyle/>
          <a:p>
            <a:pPr lvl="0">
              <a:spcBef>
                <a:spcPts val="0"/>
              </a:spcBef>
              <a:buNone/>
            </a:pPr>
            <a:endParaRPr/>
          </a:p>
        </p:txBody>
      </p:sp>
      <p:sp>
        <p:nvSpPr>
          <p:cNvPr id="113" name="Shape 113"/>
          <p:cNvSpPr/>
          <p:nvPr/>
        </p:nvSpPr>
        <p:spPr>
          <a:xfrm>
            <a:off x="6551674" y="0"/>
            <a:ext cx="2592300" cy="1741500"/>
          </a:xfrm>
          <a:prstGeom prst="rect">
            <a:avLst/>
          </a:prstGeom>
          <a:solidFill>
            <a:srgbClr val="434343"/>
          </a:solidFill>
          <a:ln>
            <a:noFill/>
          </a:ln>
        </p:spPr>
        <p:txBody>
          <a:bodyPr lIns="91425" tIns="91425" rIns="91425" bIns="91425" anchor="ctr" anchorCtr="0">
            <a:noAutofit/>
          </a:bodyPr>
          <a:lstStyle/>
          <a:p>
            <a:pPr lvl="0">
              <a:spcBef>
                <a:spcPts val="0"/>
              </a:spcBef>
              <a:buNone/>
            </a:pPr>
            <a:endParaRPr/>
          </a:p>
        </p:txBody>
      </p:sp>
      <p:sp>
        <p:nvSpPr>
          <p:cNvPr id="114" name="Shape 114"/>
          <p:cNvSpPr txBox="1">
            <a:spLocks noGrp="1"/>
          </p:cNvSpPr>
          <p:nvPr>
            <p:ph type="title"/>
          </p:nvPr>
        </p:nvSpPr>
        <p:spPr>
          <a:xfrm>
            <a:off x="324475" y="148225"/>
            <a:ext cx="3559500" cy="1373700"/>
          </a:xfrm>
          <a:prstGeom prst="rect">
            <a:avLst/>
          </a:prstGeom>
          <a:noFill/>
        </p:spPr>
        <p:txBody>
          <a:bodyPr lIns="91425" tIns="91425" rIns="91425" bIns="91425" anchor="b" anchorCtr="0"/>
          <a:lstStyle>
            <a:lvl1pPr lvl="0" algn="l">
              <a:lnSpc>
                <a:spcPct val="100000"/>
              </a:lnSpc>
              <a:spcBef>
                <a:spcPts val="0"/>
              </a:spcBef>
              <a:spcAft>
                <a:spcPts val="0"/>
              </a:spcAft>
              <a:buNone/>
              <a:defRPr sz="2800" b="1">
                <a:solidFill>
                  <a:srgbClr val="FFFFFF"/>
                </a:solidFill>
              </a:defRPr>
            </a:lvl1pPr>
            <a:lvl2pPr lvl="1" algn="l">
              <a:lnSpc>
                <a:spcPct val="100000"/>
              </a:lnSpc>
              <a:spcBef>
                <a:spcPts val="0"/>
              </a:spcBef>
              <a:spcAft>
                <a:spcPts val="0"/>
              </a:spcAft>
              <a:buNone/>
              <a:defRPr sz="2800" b="1">
                <a:solidFill>
                  <a:srgbClr val="FFFFFF"/>
                </a:solidFill>
              </a:defRPr>
            </a:lvl2pPr>
            <a:lvl3pPr lvl="2" algn="l">
              <a:lnSpc>
                <a:spcPct val="100000"/>
              </a:lnSpc>
              <a:spcBef>
                <a:spcPts val="0"/>
              </a:spcBef>
              <a:spcAft>
                <a:spcPts val="0"/>
              </a:spcAft>
              <a:buNone/>
              <a:defRPr sz="2800" b="1">
                <a:solidFill>
                  <a:srgbClr val="FFFFFF"/>
                </a:solidFill>
              </a:defRPr>
            </a:lvl3pPr>
            <a:lvl4pPr lvl="3" algn="l">
              <a:lnSpc>
                <a:spcPct val="100000"/>
              </a:lnSpc>
              <a:spcBef>
                <a:spcPts val="0"/>
              </a:spcBef>
              <a:spcAft>
                <a:spcPts val="0"/>
              </a:spcAft>
              <a:buNone/>
              <a:defRPr sz="2800" b="1">
                <a:solidFill>
                  <a:srgbClr val="FFFFFF"/>
                </a:solidFill>
              </a:defRPr>
            </a:lvl4pPr>
            <a:lvl5pPr lvl="4" algn="l">
              <a:lnSpc>
                <a:spcPct val="100000"/>
              </a:lnSpc>
              <a:spcBef>
                <a:spcPts val="0"/>
              </a:spcBef>
              <a:spcAft>
                <a:spcPts val="0"/>
              </a:spcAft>
              <a:buNone/>
              <a:defRPr sz="2800" b="1">
                <a:solidFill>
                  <a:srgbClr val="FFFFFF"/>
                </a:solidFill>
              </a:defRPr>
            </a:lvl5pPr>
            <a:lvl6pPr lvl="5" algn="l">
              <a:lnSpc>
                <a:spcPct val="100000"/>
              </a:lnSpc>
              <a:spcBef>
                <a:spcPts val="0"/>
              </a:spcBef>
              <a:spcAft>
                <a:spcPts val="0"/>
              </a:spcAft>
              <a:buNone/>
              <a:defRPr sz="2800" b="1">
                <a:solidFill>
                  <a:srgbClr val="FFFFFF"/>
                </a:solidFill>
              </a:defRPr>
            </a:lvl6pPr>
            <a:lvl7pPr lvl="6" algn="l">
              <a:lnSpc>
                <a:spcPct val="100000"/>
              </a:lnSpc>
              <a:spcBef>
                <a:spcPts val="0"/>
              </a:spcBef>
              <a:spcAft>
                <a:spcPts val="0"/>
              </a:spcAft>
              <a:buNone/>
              <a:defRPr sz="2800" b="1">
                <a:solidFill>
                  <a:srgbClr val="FFFFFF"/>
                </a:solidFill>
              </a:defRPr>
            </a:lvl7pPr>
            <a:lvl8pPr lvl="7" algn="l">
              <a:lnSpc>
                <a:spcPct val="100000"/>
              </a:lnSpc>
              <a:spcBef>
                <a:spcPts val="0"/>
              </a:spcBef>
              <a:spcAft>
                <a:spcPts val="0"/>
              </a:spcAft>
              <a:buNone/>
              <a:defRPr sz="2800" b="1">
                <a:solidFill>
                  <a:srgbClr val="FFFFFF"/>
                </a:solidFill>
              </a:defRPr>
            </a:lvl8pPr>
            <a:lvl9pPr lvl="8" algn="l">
              <a:lnSpc>
                <a:spcPct val="100000"/>
              </a:lnSpc>
              <a:spcBef>
                <a:spcPts val="0"/>
              </a:spcBef>
              <a:spcAft>
                <a:spcPts val="0"/>
              </a:spcAft>
              <a:buNone/>
              <a:defRPr sz="2800" b="1">
                <a:solidFill>
                  <a:srgbClr val="FFFFFF"/>
                </a:solidFill>
              </a:defRPr>
            </a:lvl9pPr>
          </a:lstStyle>
          <a:p>
            <a:endParaRPr/>
          </a:p>
        </p:txBody>
      </p:sp>
      <p:sp>
        <p:nvSpPr>
          <p:cNvPr id="115" name="Shape 115"/>
          <p:cNvSpPr txBox="1">
            <a:spLocks noGrp="1"/>
          </p:cNvSpPr>
          <p:nvPr>
            <p:ph type="body" idx="1"/>
          </p:nvPr>
        </p:nvSpPr>
        <p:spPr>
          <a:xfrm>
            <a:off x="324475" y="1920450"/>
            <a:ext cx="8494800" cy="2704200"/>
          </a:xfrm>
          <a:prstGeom prst="rect">
            <a:avLst/>
          </a:prstGeom>
          <a:noFill/>
        </p:spPr>
        <p:txBody>
          <a:bodyPr lIns="91425" tIns="91425" rIns="91425" bIns="91425" anchor="t" anchorCtr="0"/>
          <a:lstStyle>
            <a:lvl1pPr lvl="0" algn="l">
              <a:lnSpc>
                <a:spcPct val="115000"/>
              </a:lnSpc>
              <a:spcBef>
                <a:spcPts val="0"/>
              </a:spcBef>
              <a:spcAft>
                <a:spcPts val="1600"/>
              </a:spcAft>
              <a:buClr>
                <a:srgbClr val="616161"/>
              </a:buClr>
              <a:buSzPct val="100000"/>
              <a:defRPr sz="1800">
                <a:solidFill>
                  <a:srgbClr val="616161"/>
                </a:solidFill>
              </a:defRPr>
            </a:lvl1pPr>
            <a:lvl2pPr lvl="1" algn="l">
              <a:lnSpc>
                <a:spcPct val="115000"/>
              </a:lnSpc>
              <a:spcBef>
                <a:spcPts val="0"/>
              </a:spcBef>
              <a:spcAft>
                <a:spcPts val="1600"/>
              </a:spcAft>
              <a:buClr>
                <a:srgbClr val="616161"/>
              </a:buClr>
              <a:defRPr sz="1400">
                <a:solidFill>
                  <a:srgbClr val="616161"/>
                </a:solidFill>
              </a:defRPr>
            </a:lvl2pPr>
            <a:lvl3pPr lvl="2" algn="l">
              <a:lnSpc>
                <a:spcPct val="115000"/>
              </a:lnSpc>
              <a:spcBef>
                <a:spcPts val="0"/>
              </a:spcBef>
              <a:spcAft>
                <a:spcPts val="1600"/>
              </a:spcAft>
              <a:buClr>
                <a:srgbClr val="616161"/>
              </a:buClr>
              <a:defRPr sz="1400">
                <a:solidFill>
                  <a:srgbClr val="616161"/>
                </a:solidFill>
              </a:defRPr>
            </a:lvl3pPr>
            <a:lvl4pPr lvl="3" algn="l">
              <a:lnSpc>
                <a:spcPct val="115000"/>
              </a:lnSpc>
              <a:spcBef>
                <a:spcPts val="0"/>
              </a:spcBef>
              <a:spcAft>
                <a:spcPts val="1600"/>
              </a:spcAft>
              <a:buClr>
                <a:srgbClr val="616161"/>
              </a:buClr>
              <a:defRPr sz="1400">
                <a:solidFill>
                  <a:srgbClr val="616161"/>
                </a:solidFill>
              </a:defRPr>
            </a:lvl4pPr>
            <a:lvl5pPr lvl="4" algn="l">
              <a:lnSpc>
                <a:spcPct val="115000"/>
              </a:lnSpc>
              <a:spcBef>
                <a:spcPts val="0"/>
              </a:spcBef>
              <a:spcAft>
                <a:spcPts val="1600"/>
              </a:spcAft>
              <a:buClr>
                <a:srgbClr val="616161"/>
              </a:buClr>
              <a:defRPr sz="1400">
                <a:solidFill>
                  <a:srgbClr val="616161"/>
                </a:solidFill>
              </a:defRPr>
            </a:lvl5pPr>
            <a:lvl6pPr lvl="5" algn="l">
              <a:lnSpc>
                <a:spcPct val="115000"/>
              </a:lnSpc>
              <a:spcBef>
                <a:spcPts val="0"/>
              </a:spcBef>
              <a:spcAft>
                <a:spcPts val="1600"/>
              </a:spcAft>
              <a:buClr>
                <a:srgbClr val="616161"/>
              </a:buClr>
              <a:defRPr sz="1400">
                <a:solidFill>
                  <a:srgbClr val="616161"/>
                </a:solidFill>
              </a:defRPr>
            </a:lvl6pPr>
            <a:lvl7pPr lvl="6" algn="l">
              <a:lnSpc>
                <a:spcPct val="115000"/>
              </a:lnSpc>
              <a:spcBef>
                <a:spcPts val="0"/>
              </a:spcBef>
              <a:spcAft>
                <a:spcPts val="1600"/>
              </a:spcAft>
              <a:buClr>
                <a:srgbClr val="616161"/>
              </a:buClr>
              <a:defRPr sz="1400">
                <a:solidFill>
                  <a:srgbClr val="616161"/>
                </a:solidFill>
              </a:defRPr>
            </a:lvl7pPr>
            <a:lvl8pPr lvl="7" algn="l">
              <a:lnSpc>
                <a:spcPct val="115000"/>
              </a:lnSpc>
              <a:spcBef>
                <a:spcPts val="0"/>
              </a:spcBef>
              <a:spcAft>
                <a:spcPts val="1600"/>
              </a:spcAft>
              <a:buClr>
                <a:srgbClr val="616161"/>
              </a:buClr>
              <a:defRPr sz="1400">
                <a:solidFill>
                  <a:srgbClr val="616161"/>
                </a:solidFill>
              </a:defRPr>
            </a:lvl8pPr>
            <a:lvl9pPr lvl="8" algn="l">
              <a:lnSpc>
                <a:spcPct val="115000"/>
              </a:lnSpc>
              <a:spcBef>
                <a:spcPts val="0"/>
              </a:spcBef>
              <a:spcAft>
                <a:spcPts val="1600"/>
              </a:spcAft>
              <a:buClr>
                <a:srgbClr val="616161"/>
              </a:buClr>
              <a:defRPr sz="1400">
                <a:solidFill>
                  <a:srgbClr val="616161"/>
                </a:solidFill>
              </a:defRPr>
            </a:lvl9pPr>
          </a:lstStyle>
          <a:p>
            <a:endParaRPr/>
          </a:p>
        </p:txBody>
      </p:sp>
      <p:sp>
        <p:nvSpPr>
          <p:cNvPr id="116" name="Shape 116"/>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endParaRPr lang="en" sz="1000">
              <a:solidFill>
                <a:srgbClr val="61616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1E506-0F7A-4E82-9F5D-419B35393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A02DFE-971F-494A-BC79-85EE2C6870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48080-1221-42CC-9767-C26A07639477}"/>
              </a:ext>
            </a:extLst>
          </p:cNvPr>
          <p:cNvSpPr>
            <a:spLocks noGrp="1"/>
          </p:cNvSpPr>
          <p:nvPr>
            <p:ph type="dt" sz="half" idx="10"/>
          </p:nvPr>
        </p:nvSpPr>
        <p:spPr/>
        <p:txBody>
          <a:bodyPr/>
          <a:lstStyle/>
          <a:p>
            <a:fld id="{3709AC1D-D98B-495A-9CB4-92D0256DBA23}" type="datetimeFigureOut">
              <a:rPr lang="en-US" smtClean="0"/>
              <a:t>06/04/2018</a:t>
            </a:fld>
            <a:endParaRPr lang="en-US"/>
          </a:p>
        </p:txBody>
      </p:sp>
      <p:sp>
        <p:nvSpPr>
          <p:cNvPr id="5" name="Footer Placeholder 4">
            <a:extLst>
              <a:ext uri="{FF2B5EF4-FFF2-40B4-BE49-F238E27FC236}">
                <a16:creationId xmlns:a16="http://schemas.microsoft.com/office/drawing/2014/main" id="{92D4A82A-D9B8-4576-A990-2B54A78FAF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70845-9E07-4462-AFCE-A8A3F07737B7}"/>
              </a:ext>
            </a:extLst>
          </p:cNvPr>
          <p:cNvSpPr>
            <a:spLocks noGrp="1"/>
          </p:cNvSpPr>
          <p:nvPr>
            <p:ph type="sldNum" sz="quarter" idx="12"/>
          </p:nvPr>
        </p:nvSpPr>
        <p:spPr/>
        <p:txBody>
          <a:bodyPr/>
          <a:lstStyle/>
          <a:p>
            <a:fld id="{EB8F442A-5CBE-49F1-B8BE-4216E4469418}" type="slidenum">
              <a:rPr lang="en-US" smtClean="0"/>
              <a:t>‹#›</a:t>
            </a:fld>
            <a:endParaRPr lang="en-US"/>
          </a:p>
        </p:txBody>
      </p:sp>
    </p:spTree>
    <p:extLst>
      <p:ext uri="{BB962C8B-B14F-4D97-AF65-F5344CB8AC3E}">
        <p14:creationId xmlns:p14="http://schemas.microsoft.com/office/powerpoint/2010/main" val="341166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7" name="Shape 27"/>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8" name="Shape 2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1" name="Shape 3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5" name="Shape 3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43" name="Shape 43"/>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rtl="0">
              <a:lnSpc>
                <a:spcPct val="100000"/>
              </a:lnSpc>
              <a:spcBef>
                <a:spcPts val="0"/>
              </a:spcBef>
              <a:spcAft>
                <a:spcPts val="0"/>
              </a:spcAft>
              <a:buClr>
                <a:schemeClr val="dk1"/>
              </a:buClr>
              <a:buSzPct val="100000"/>
              <a:buNone/>
              <a:defRPr sz="2100">
                <a:solidFill>
                  <a:schemeClr val="dk1"/>
                </a:solidFill>
              </a:defRPr>
            </a:lvl1pPr>
            <a:lvl2pPr lvl="1" algn="ctr" rtl="0">
              <a:lnSpc>
                <a:spcPct val="100000"/>
              </a:lnSpc>
              <a:spcBef>
                <a:spcPts val="0"/>
              </a:spcBef>
              <a:spcAft>
                <a:spcPts val="0"/>
              </a:spcAft>
              <a:buClr>
                <a:schemeClr val="dk1"/>
              </a:buClr>
              <a:buSzPct val="100000"/>
              <a:buNone/>
              <a:defRPr sz="2100">
                <a:solidFill>
                  <a:schemeClr val="dk1"/>
                </a:solidFill>
              </a:defRPr>
            </a:lvl2pPr>
            <a:lvl3pPr lvl="2" algn="ctr" rtl="0">
              <a:lnSpc>
                <a:spcPct val="100000"/>
              </a:lnSpc>
              <a:spcBef>
                <a:spcPts val="0"/>
              </a:spcBef>
              <a:spcAft>
                <a:spcPts val="0"/>
              </a:spcAft>
              <a:buClr>
                <a:schemeClr val="dk1"/>
              </a:buClr>
              <a:buSzPct val="100000"/>
              <a:buNone/>
              <a:defRPr sz="2100">
                <a:solidFill>
                  <a:schemeClr val="dk1"/>
                </a:solidFill>
              </a:defRPr>
            </a:lvl3pPr>
            <a:lvl4pPr lvl="3" algn="ctr" rtl="0">
              <a:lnSpc>
                <a:spcPct val="100000"/>
              </a:lnSpc>
              <a:spcBef>
                <a:spcPts val="0"/>
              </a:spcBef>
              <a:spcAft>
                <a:spcPts val="0"/>
              </a:spcAft>
              <a:buClr>
                <a:schemeClr val="dk1"/>
              </a:buClr>
              <a:buSzPct val="100000"/>
              <a:buNone/>
              <a:defRPr sz="2100">
                <a:solidFill>
                  <a:schemeClr val="dk1"/>
                </a:solidFill>
              </a:defRPr>
            </a:lvl4pPr>
            <a:lvl5pPr lvl="4" algn="ctr" rtl="0">
              <a:lnSpc>
                <a:spcPct val="100000"/>
              </a:lnSpc>
              <a:spcBef>
                <a:spcPts val="0"/>
              </a:spcBef>
              <a:spcAft>
                <a:spcPts val="0"/>
              </a:spcAft>
              <a:buClr>
                <a:schemeClr val="dk1"/>
              </a:buClr>
              <a:buSzPct val="100000"/>
              <a:buNone/>
              <a:defRPr sz="2100">
                <a:solidFill>
                  <a:schemeClr val="dk1"/>
                </a:solidFill>
              </a:defRPr>
            </a:lvl5pPr>
            <a:lvl6pPr lvl="5" algn="ctr" rtl="0">
              <a:lnSpc>
                <a:spcPct val="100000"/>
              </a:lnSpc>
              <a:spcBef>
                <a:spcPts val="0"/>
              </a:spcBef>
              <a:spcAft>
                <a:spcPts val="0"/>
              </a:spcAft>
              <a:buClr>
                <a:schemeClr val="dk1"/>
              </a:buClr>
              <a:buSzPct val="100000"/>
              <a:buNone/>
              <a:defRPr sz="2100">
                <a:solidFill>
                  <a:schemeClr val="dk1"/>
                </a:solidFill>
              </a:defRPr>
            </a:lvl6pPr>
            <a:lvl7pPr lvl="6" algn="ctr" rtl="0">
              <a:lnSpc>
                <a:spcPct val="100000"/>
              </a:lnSpc>
              <a:spcBef>
                <a:spcPts val="0"/>
              </a:spcBef>
              <a:spcAft>
                <a:spcPts val="0"/>
              </a:spcAft>
              <a:buClr>
                <a:schemeClr val="dk1"/>
              </a:buClr>
              <a:buSzPct val="100000"/>
              <a:buNone/>
              <a:defRPr sz="2100">
                <a:solidFill>
                  <a:schemeClr val="dk1"/>
                </a:solidFill>
              </a:defRPr>
            </a:lvl7pPr>
            <a:lvl8pPr lvl="7" algn="ctr" rtl="0">
              <a:lnSpc>
                <a:spcPct val="100000"/>
              </a:lnSpc>
              <a:spcBef>
                <a:spcPts val="0"/>
              </a:spcBef>
              <a:spcAft>
                <a:spcPts val="0"/>
              </a:spcAft>
              <a:buClr>
                <a:schemeClr val="dk1"/>
              </a:buClr>
              <a:buSzPct val="100000"/>
              <a:buNone/>
              <a:defRPr sz="2100">
                <a:solidFill>
                  <a:schemeClr val="dk1"/>
                </a:solidFill>
              </a:defRPr>
            </a:lvl8pPr>
            <a:lvl9pPr lvl="8" algn="ctr" rtl="0">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rt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rtl="0">
              <a:spcBef>
                <a:spcPts val="0"/>
              </a:spcBef>
              <a:buClr>
                <a:schemeClr val="dk1"/>
              </a:buClr>
              <a:buSzPct val="100000"/>
              <a:buFont typeface="Oswald"/>
              <a:buNone/>
              <a:defRPr sz="3000">
                <a:solidFill>
                  <a:schemeClr val="dk1"/>
                </a:solidFill>
                <a:latin typeface="Oswald"/>
                <a:ea typeface="Oswald"/>
                <a:cs typeface="Oswald"/>
                <a:sym typeface="Oswald"/>
              </a:defRPr>
            </a:lvl2pPr>
            <a:lvl3pPr lvl="2" rtl="0">
              <a:spcBef>
                <a:spcPts val="0"/>
              </a:spcBef>
              <a:buClr>
                <a:schemeClr val="dk1"/>
              </a:buClr>
              <a:buSzPct val="100000"/>
              <a:buFont typeface="Oswald"/>
              <a:buNone/>
              <a:defRPr sz="3000">
                <a:solidFill>
                  <a:schemeClr val="dk1"/>
                </a:solidFill>
                <a:latin typeface="Oswald"/>
                <a:ea typeface="Oswald"/>
                <a:cs typeface="Oswald"/>
                <a:sym typeface="Oswald"/>
              </a:defRPr>
            </a:lvl3pPr>
            <a:lvl4pPr lvl="3" rtl="0">
              <a:spcBef>
                <a:spcPts val="0"/>
              </a:spcBef>
              <a:buClr>
                <a:schemeClr val="dk1"/>
              </a:buClr>
              <a:buSzPct val="100000"/>
              <a:buFont typeface="Oswald"/>
              <a:buNone/>
              <a:defRPr sz="3000">
                <a:solidFill>
                  <a:schemeClr val="dk1"/>
                </a:solidFill>
                <a:latin typeface="Oswald"/>
                <a:ea typeface="Oswald"/>
                <a:cs typeface="Oswald"/>
                <a:sym typeface="Oswald"/>
              </a:defRPr>
            </a:lvl4pPr>
            <a:lvl5pPr lvl="4" rtl="0">
              <a:spcBef>
                <a:spcPts val="0"/>
              </a:spcBef>
              <a:buClr>
                <a:schemeClr val="dk1"/>
              </a:buClr>
              <a:buSzPct val="100000"/>
              <a:buFont typeface="Oswald"/>
              <a:buNone/>
              <a:defRPr sz="3000">
                <a:solidFill>
                  <a:schemeClr val="dk1"/>
                </a:solidFill>
                <a:latin typeface="Oswald"/>
                <a:ea typeface="Oswald"/>
                <a:cs typeface="Oswald"/>
                <a:sym typeface="Oswald"/>
              </a:defRPr>
            </a:lvl5pPr>
            <a:lvl6pPr lvl="5" rtl="0">
              <a:spcBef>
                <a:spcPts val="0"/>
              </a:spcBef>
              <a:buClr>
                <a:schemeClr val="dk1"/>
              </a:buClr>
              <a:buSzPct val="100000"/>
              <a:buFont typeface="Oswald"/>
              <a:buNone/>
              <a:defRPr sz="3000">
                <a:solidFill>
                  <a:schemeClr val="dk1"/>
                </a:solidFill>
                <a:latin typeface="Oswald"/>
                <a:ea typeface="Oswald"/>
                <a:cs typeface="Oswald"/>
                <a:sym typeface="Oswald"/>
              </a:defRPr>
            </a:lvl6pPr>
            <a:lvl7pPr lvl="6" rtl="0">
              <a:spcBef>
                <a:spcPts val="0"/>
              </a:spcBef>
              <a:buClr>
                <a:schemeClr val="dk1"/>
              </a:buClr>
              <a:buSzPct val="100000"/>
              <a:buFont typeface="Oswald"/>
              <a:buNone/>
              <a:defRPr sz="3000">
                <a:solidFill>
                  <a:schemeClr val="dk1"/>
                </a:solidFill>
                <a:latin typeface="Oswald"/>
                <a:ea typeface="Oswald"/>
                <a:cs typeface="Oswald"/>
                <a:sym typeface="Oswald"/>
              </a:defRPr>
            </a:lvl7pPr>
            <a:lvl8pPr lvl="7" rtl="0">
              <a:spcBef>
                <a:spcPts val="0"/>
              </a:spcBef>
              <a:buClr>
                <a:schemeClr val="dk1"/>
              </a:buClr>
              <a:buSzPct val="100000"/>
              <a:buFont typeface="Oswald"/>
              <a:buNone/>
              <a:defRPr sz="3000">
                <a:solidFill>
                  <a:schemeClr val="dk1"/>
                </a:solidFill>
                <a:latin typeface="Oswald"/>
                <a:ea typeface="Oswald"/>
                <a:cs typeface="Oswald"/>
                <a:sym typeface="Oswald"/>
              </a:defRPr>
            </a:lvl8pPr>
            <a:lvl9pPr lvl="8" rtl="0">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9"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1016700" y="472273"/>
            <a:ext cx="7110600" cy="2994902"/>
          </a:xfrm>
          <a:prstGeom prst="rect">
            <a:avLst/>
          </a:prstGeom>
        </p:spPr>
        <p:txBody>
          <a:bodyPr lIns="91425" tIns="91425" rIns="91425" bIns="91425" anchor="b" anchorCtr="0">
            <a:noAutofit/>
          </a:bodyPr>
          <a:lstStyle/>
          <a:p>
            <a:pPr lvl="0">
              <a:spcBef>
                <a:spcPts val="0"/>
              </a:spcBef>
              <a:buNone/>
            </a:pPr>
            <a:r>
              <a:rPr lang="en-US" dirty="0"/>
              <a:t>Immigration Law Update </a:t>
            </a:r>
            <a:br>
              <a:rPr lang="en-US" dirty="0"/>
            </a:br>
            <a:r>
              <a:rPr lang="en-US" dirty="0"/>
              <a:t>and</a:t>
            </a:r>
            <a:br>
              <a:rPr lang="en-US" dirty="0"/>
            </a:br>
            <a:r>
              <a:rPr lang="en" dirty="0"/>
              <a:t>How to Work with Interpreters</a:t>
            </a:r>
          </a:p>
        </p:txBody>
      </p:sp>
      <p:sp>
        <p:nvSpPr>
          <p:cNvPr id="122" name="Shape 122"/>
          <p:cNvSpPr txBox="1">
            <a:spLocks noGrp="1"/>
          </p:cNvSpPr>
          <p:nvPr>
            <p:ph type="subTitle" idx="1"/>
          </p:nvPr>
        </p:nvSpPr>
        <p:spPr>
          <a:xfrm>
            <a:off x="1016700" y="3768575"/>
            <a:ext cx="7110600" cy="1422000"/>
          </a:xfrm>
          <a:prstGeom prst="rect">
            <a:avLst/>
          </a:prstGeom>
        </p:spPr>
        <p:txBody>
          <a:bodyPr lIns="91425" tIns="91425" rIns="91425" bIns="91425" anchor="ctr" anchorCtr="0">
            <a:noAutofit/>
          </a:bodyPr>
          <a:lstStyle/>
          <a:p>
            <a:pPr lvl="0">
              <a:spcBef>
                <a:spcPts val="0"/>
              </a:spcBef>
              <a:buNone/>
            </a:pPr>
            <a:r>
              <a:rPr lang="en" dirty="0"/>
              <a:t> </a:t>
            </a:r>
          </a:p>
        </p:txBody>
      </p:sp>
      <p:sp>
        <p:nvSpPr>
          <p:cNvPr id="2" name="TextBox 1">
            <a:extLst>
              <a:ext uri="{FF2B5EF4-FFF2-40B4-BE49-F238E27FC236}">
                <a16:creationId xmlns:a16="http://schemas.microsoft.com/office/drawing/2014/main" id="{CD567AAB-0F45-4EBD-BE2E-5DF9A1C44611}"/>
              </a:ext>
            </a:extLst>
          </p:cNvPr>
          <p:cNvSpPr txBox="1"/>
          <p:nvPr/>
        </p:nvSpPr>
        <p:spPr>
          <a:xfrm>
            <a:off x="3838471" y="4230356"/>
            <a:ext cx="2190540" cy="954107"/>
          </a:xfrm>
          <a:prstGeom prst="rect">
            <a:avLst/>
          </a:prstGeom>
          <a:noFill/>
        </p:spPr>
        <p:txBody>
          <a:bodyPr wrap="square" rtlCol="0">
            <a:spAutoFit/>
          </a:bodyPr>
          <a:lstStyle/>
          <a:p>
            <a:r>
              <a:rPr lang="en-US" dirty="0">
                <a:solidFill>
                  <a:schemeClr val="tx1"/>
                </a:solidFill>
              </a:rPr>
              <a:t>Arkansas Bar Association </a:t>
            </a:r>
          </a:p>
          <a:p>
            <a:r>
              <a:rPr lang="en-US" dirty="0">
                <a:solidFill>
                  <a:schemeClr val="tx1"/>
                </a:solidFill>
              </a:rPr>
              <a:t>Annual Meeting</a:t>
            </a:r>
          </a:p>
          <a:p>
            <a:r>
              <a:rPr lang="en-US" dirty="0">
                <a:solidFill>
                  <a:schemeClr val="tx1"/>
                </a:solidFill>
              </a:rPr>
              <a:t>June 13-15, 2018</a:t>
            </a:r>
          </a:p>
        </p:txBody>
      </p:sp>
      <p:sp>
        <p:nvSpPr>
          <p:cNvPr id="3" name="TextBox 2">
            <a:extLst>
              <a:ext uri="{FF2B5EF4-FFF2-40B4-BE49-F238E27FC236}">
                <a16:creationId xmlns:a16="http://schemas.microsoft.com/office/drawing/2014/main" id="{647AB3EF-4DE6-45C3-BF87-82E49DAF1F64}"/>
              </a:ext>
            </a:extLst>
          </p:cNvPr>
          <p:cNvSpPr txBox="1"/>
          <p:nvPr/>
        </p:nvSpPr>
        <p:spPr>
          <a:xfrm>
            <a:off x="391886" y="4230356"/>
            <a:ext cx="2713055" cy="738664"/>
          </a:xfrm>
          <a:prstGeom prst="rect">
            <a:avLst/>
          </a:prstGeom>
          <a:noFill/>
        </p:spPr>
        <p:txBody>
          <a:bodyPr wrap="square" rtlCol="0">
            <a:spAutoFit/>
          </a:bodyPr>
          <a:lstStyle/>
          <a:p>
            <a:r>
              <a:rPr lang="en-US" dirty="0">
                <a:solidFill>
                  <a:schemeClr val="tx1"/>
                </a:solidFill>
              </a:rPr>
              <a:t>Kathleen McDonald, Partner</a:t>
            </a:r>
          </a:p>
          <a:p>
            <a:endParaRPr lang="en-US" dirty="0">
              <a:solidFill>
                <a:schemeClr val="tx1"/>
              </a:solidFill>
            </a:endParaRPr>
          </a:p>
          <a:p>
            <a:r>
              <a:rPr lang="en-US" dirty="0">
                <a:solidFill>
                  <a:schemeClr val="tx1"/>
                </a:solidFill>
              </a:rPr>
              <a:t>Beacon Legal Group, PLLC</a:t>
            </a:r>
          </a:p>
        </p:txBody>
      </p:sp>
      <p:sp>
        <p:nvSpPr>
          <p:cNvPr id="4" name="TextBox 3">
            <a:extLst>
              <a:ext uri="{FF2B5EF4-FFF2-40B4-BE49-F238E27FC236}">
                <a16:creationId xmlns:a16="http://schemas.microsoft.com/office/drawing/2014/main" id="{41B410C0-B4F3-454A-89B6-760991961F80}"/>
              </a:ext>
            </a:extLst>
          </p:cNvPr>
          <p:cNvSpPr txBox="1"/>
          <p:nvPr/>
        </p:nvSpPr>
        <p:spPr>
          <a:xfrm>
            <a:off x="5983292" y="4320791"/>
            <a:ext cx="2877538" cy="738664"/>
          </a:xfrm>
          <a:prstGeom prst="rect">
            <a:avLst/>
          </a:prstGeom>
          <a:noFill/>
        </p:spPr>
        <p:txBody>
          <a:bodyPr wrap="square" rtlCol="0">
            <a:spAutoFit/>
          </a:bodyPr>
          <a:lstStyle/>
          <a:p>
            <a:r>
              <a:rPr lang="en-US" dirty="0">
                <a:solidFill>
                  <a:schemeClr val="tx1"/>
                </a:solidFill>
              </a:rPr>
              <a:t>Mara Simmons, Administrative Office of the Courts</a:t>
            </a:r>
          </a:p>
          <a:p>
            <a:r>
              <a:rPr lang="en-US" dirty="0">
                <a:solidFill>
                  <a:schemeClr val="tx1"/>
                </a:solidFill>
              </a:rPr>
              <a:t>Gerry Schulze, Attorney at 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How languages work</a:t>
            </a:r>
          </a:p>
        </p:txBody>
      </p:sp>
      <p:sp>
        <p:nvSpPr>
          <p:cNvPr id="140" name="Shape 140"/>
          <p:cNvSpPr txBox="1">
            <a:spLocks noGrp="1"/>
          </p:cNvSpPr>
          <p:nvPr>
            <p:ph type="body" idx="1"/>
          </p:nvPr>
        </p:nvSpPr>
        <p:spPr>
          <a:xfrm>
            <a:off x="311700" y="1128725"/>
            <a:ext cx="8520600" cy="3416400"/>
          </a:xfrm>
          <a:prstGeom prst="rect">
            <a:avLst/>
          </a:prstGeom>
        </p:spPr>
        <p:txBody>
          <a:bodyPr lIns="91425" tIns="91425" rIns="91425" bIns="91425" anchor="t" anchorCtr="0">
            <a:noAutofit/>
          </a:bodyPr>
          <a:lstStyle/>
          <a:p>
            <a:pPr lvl="0">
              <a:spcBef>
                <a:spcPts val="0"/>
              </a:spcBef>
              <a:buNone/>
            </a:pPr>
            <a:r>
              <a:rPr lang="en" dirty="0">
                <a:solidFill>
                  <a:srgbClr val="F3F3F3"/>
                </a:solidFill>
              </a:rPr>
              <a:t>Let’s take a language we’re all familiar with from our work in the legal profession:  Latin.</a:t>
            </a:r>
          </a:p>
          <a:p>
            <a:pPr lvl="0">
              <a:spcBef>
                <a:spcPts val="0"/>
              </a:spcBef>
              <a:buNone/>
            </a:pPr>
            <a:r>
              <a:rPr lang="en" dirty="0">
                <a:solidFill>
                  <a:srgbClr val="F3F3F3"/>
                </a:solidFill>
              </a:rPr>
              <a:t>What is the Latin word for “thing” or “matter”?  As in</a:t>
            </a:r>
          </a:p>
          <a:p>
            <a:pPr lvl="0">
              <a:spcBef>
                <a:spcPts val="0"/>
              </a:spcBef>
              <a:buNone/>
            </a:pPr>
            <a:r>
              <a:rPr lang="en" dirty="0">
                <a:solidFill>
                  <a:srgbClr val="F3F3F3"/>
                </a:solidFill>
              </a:rPr>
              <a:t>In the matter of</a:t>
            </a:r>
          </a:p>
          <a:p>
            <a:pPr lvl="0">
              <a:spcBef>
                <a:spcPts val="0"/>
              </a:spcBef>
              <a:buNone/>
            </a:pPr>
            <a:r>
              <a:rPr lang="en" dirty="0">
                <a:solidFill>
                  <a:srgbClr val="F3F3F3"/>
                </a:solidFill>
              </a:rPr>
              <a:t>The thing speaks for itself.  Or “the thing is adjudicated”</a:t>
            </a:r>
          </a:p>
          <a:p>
            <a:pPr lvl="0">
              <a:spcBef>
                <a:spcPts val="0"/>
              </a:spcBef>
              <a:buNone/>
            </a:pPr>
            <a:r>
              <a:rPr lang="en" dirty="0">
                <a:solidFill>
                  <a:srgbClr val="F3F3F3"/>
                </a:solidFill>
              </a:rPr>
              <a:t>Against the thing (as opposed to Against the person</a:t>
            </a:r>
            <a:r>
              <a:rPr lang="en"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Res</a:t>
            </a:r>
          </a:p>
        </p:txBody>
      </p:sp>
      <p:sp>
        <p:nvSpPr>
          <p:cNvPr id="146" name="Shape 146"/>
          <p:cNvSpPr txBox="1">
            <a:spLocks noGrp="1"/>
          </p:cNvSpPr>
          <p:nvPr>
            <p:ph type="body" idx="1"/>
          </p:nvPr>
        </p:nvSpPr>
        <p:spPr>
          <a:xfrm>
            <a:off x="311700" y="959225"/>
            <a:ext cx="8520600" cy="3609600"/>
          </a:xfrm>
          <a:prstGeom prst="rect">
            <a:avLst/>
          </a:prstGeom>
        </p:spPr>
        <p:txBody>
          <a:bodyPr lIns="91425" tIns="91425" rIns="91425" bIns="91425" anchor="t" anchorCtr="0">
            <a:noAutofit/>
          </a:bodyPr>
          <a:lstStyle/>
          <a:p>
            <a:pPr marL="342900" lvl="0" indent="-342900">
              <a:lnSpc>
                <a:spcPct val="100000"/>
              </a:lnSpc>
              <a:spcBef>
                <a:spcPts val="640"/>
              </a:spcBef>
              <a:spcAft>
                <a:spcPts val="0"/>
              </a:spcAft>
              <a:buClr>
                <a:srgbClr val="F3F3F3"/>
              </a:buClr>
              <a:buSzPct val="80000"/>
              <a:buFont typeface="Noto Symbol"/>
              <a:buChar char="■"/>
            </a:pPr>
            <a:r>
              <a:rPr lang="en" sz="3200" i="1">
                <a:solidFill>
                  <a:srgbClr val="F3F3F3"/>
                </a:solidFill>
                <a:latin typeface="Arial"/>
                <a:ea typeface="Arial"/>
                <a:cs typeface="Arial"/>
                <a:sym typeface="Arial"/>
              </a:rPr>
              <a:t>Res ipsa loquitur</a:t>
            </a:r>
            <a:r>
              <a:rPr lang="en" sz="3200">
                <a:solidFill>
                  <a:srgbClr val="F3F3F3"/>
                </a:solidFill>
                <a:latin typeface="Arial"/>
                <a:ea typeface="Arial"/>
                <a:cs typeface="Arial"/>
                <a:sym typeface="Arial"/>
              </a:rPr>
              <a:t>.  The thing speaks for itself.</a:t>
            </a:r>
          </a:p>
          <a:p>
            <a:pPr marL="342900" lvl="0" indent="-342900">
              <a:lnSpc>
                <a:spcPct val="100000"/>
              </a:lnSpc>
              <a:spcBef>
                <a:spcPts val="640"/>
              </a:spcBef>
              <a:spcAft>
                <a:spcPts val="0"/>
              </a:spcAft>
              <a:buClr>
                <a:srgbClr val="F3F3F3"/>
              </a:buClr>
              <a:buSzPct val="80000"/>
              <a:buFont typeface="Noto Symbol"/>
              <a:buChar char="■"/>
            </a:pPr>
            <a:r>
              <a:rPr lang="en" sz="3200" i="1">
                <a:solidFill>
                  <a:srgbClr val="F3F3F3"/>
                </a:solidFill>
                <a:latin typeface="Arial"/>
                <a:ea typeface="Arial"/>
                <a:cs typeface="Arial"/>
                <a:sym typeface="Arial"/>
              </a:rPr>
              <a:t>Res judicata.</a:t>
            </a:r>
            <a:r>
              <a:rPr lang="en" sz="3200">
                <a:solidFill>
                  <a:srgbClr val="F3F3F3"/>
                </a:solidFill>
                <a:latin typeface="Arial"/>
                <a:ea typeface="Arial"/>
                <a:cs typeface="Arial"/>
                <a:sym typeface="Arial"/>
              </a:rPr>
              <a:t>  The matter is decided.</a:t>
            </a:r>
          </a:p>
          <a:p>
            <a:pPr marL="342900" lvl="0" indent="-342900">
              <a:lnSpc>
                <a:spcPct val="100000"/>
              </a:lnSpc>
              <a:spcBef>
                <a:spcPts val="640"/>
              </a:spcBef>
              <a:spcAft>
                <a:spcPts val="0"/>
              </a:spcAft>
              <a:buClr>
                <a:srgbClr val="F3F3F3"/>
              </a:buClr>
              <a:buSzPct val="80000"/>
              <a:buFont typeface="Noto Symbol"/>
              <a:buChar char="■"/>
            </a:pPr>
            <a:r>
              <a:rPr lang="en" sz="3200" i="1">
                <a:solidFill>
                  <a:srgbClr val="F3F3F3"/>
                </a:solidFill>
                <a:latin typeface="Arial"/>
                <a:ea typeface="Arial"/>
                <a:cs typeface="Arial"/>
                <a:sym typeface="Arial"/>
              </a:rPr>
              <a:t>In rem.  </a:t>
            </a:r>
            <a:r>
              <a:rPr lang="en" sz="3200">
                <a:solidFill>
                  <a:srgbClr val="F3F3F3"/>
                </a:solidFill>
                <a:latin typeface="Arial"/>
                <a:ea typeface="Arial"/>
                <a:cs typeface="Arial"/>
                <a:sym typeface="Arial"/>
              </a:rPr>
              <a:t>Against the thing</a:t>
            </a:r>
          </a:p>
          <a:p>
            <a:pPr marL="342900" lvl="0" indent="-342900">
              <a:lnSpc>
                <a:spcPct val="100000"/>
              </a:lnSpc>
              <a:spcBef>
                <a:spcPts val="640"/>
              </a:spcBef>
              <a:spcAft>
                <a:spcPts val="0"/>
              </a:spcAft>
              <a:buClr>
                <a:srgbClr val="F3F3F3"/>
              </a:buClr>
              <a:buSzPct val="80000"/>
              <a:buFont typeface="Noto Symbol"/>
              <a:buChar char="■"/>
            </a:pPr>
            <a:r>
              <a:rPr lang="en" sz="3200" i="1">
                <a:solidFill>
                  <a:srgbClr val="F3F3F3"/>
                </a:solidFill>
                <a:latin typeface="Arial"/>
                <a:ea typeface="Arial"/>
                <a:cs typeface="Arial"/>
                <a:sym typeface="Arial"/>
              </a:rPr>
              <a:t>In re.  </a:t>
            </a:r>
            <a:r>
              <a:rPr lang="en" sz="3200">
                <a:solidFill>
                  <a:srgbClr val="F3F3F3"/>
                </a:solidFill>
                <a:latin typeface="Arial"/>
                <a:ea typeface="Arial"/>
                <a:cs typeface="Arial"/>
                <a:sym typeface="Arial"/>
              </a:rPr>
              <a:t>In the matter of </a:t>
            </a:r>
          </a:p>
          <a:p>
            <a:pPr marL="342900" lvl="0" indent="-342900">
              <a:lnSpc>
                <a:spcPct val="100000"/>
              </a:lnSpc>
              <a:spcBef>
                <a:spcPts val="640"/>
              </a:spcBef>
              <a:spcAft>
                <a:spcPts val="0"/>
              </a:spcAft>
              <a:buClr>
                <a:srgbClr val="F3F3F3"/>
              </a:buClr>
              <a:buSzPct val="80000"/>
              <a:buFont typeface="Noto Symbol"/>
              <a:buChar char="■"/>
            </a:pPr>
            <a:r>
              <a:rPr lang="en" sz="3200" i="1">
                <a:solidFill>
                  <a:srgbClr val="F3F3F3"/>
                </a:solidFill>
                <a:latin typeface="Arial"/>
                <a:ea typeface="Arial"/>
                <a:cs typeface="Arial"/>
                <a:sym typeface="Arial"/>
              </a:rPr>
              <a:t>Rebus sic stantibus.  </a:t>
            </a:r>
            <a:r>
              <a:rPr lang="en" sz="3200">
                <a:solidFill>
                  <a:srgbClr val="F3F3F3"/>
                </a:solidFill>
                <a:latin typeface="Arial"/>
                <a:ea typeface="Arial"/>
                <a:cs typeface="Arial"/>
                <a:sym typeface="Arial"/>
              </a:rPr>
              <a:t>In these circumstances.</a:t>
            </a:r>
          </a:p>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about “day”?</a:t>
            </a:r>
          </a:p>
        </p:txBody>
      </p:sp>
      <p:sp>
        <p:nvSpPr>
          <p:cNvPr id="152" name="Shape 15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342900" lvl="0" indent="-342900">
              <a:lnSpc>
                <a:spcPct val="100000"/>
              </a:lnSpc>
              <a:spcBef>
                <a:spcPts val="0"/>
              </a:spcBef>
              <a:spcAft>
                <a:spcPts val="0"/>
              </a:spcAft>
              <a:buClr>
                <a:srgbClr val="FFFFFF"/>
              </a:buClr>
              <a:buSzPct val="80000"/>
              <a:buFont typeface="Noto Symbol"/>
              <a:buChar char="■"/>
            </a:pPr>
            <a:r>
              <a:rPr lang="en" sz="3200">
                <a:solidFill>
                  <a:srgbClr val="FFFFFF"/>
                </a:solidFill>
                <a:latin typeface="Arial"/>
                <a:ea typeface="Arial"/>
                <a:cs typeface="Arial"/>
                <a:sym typeface="Arial"/>
              </a:rPr>
              <a:t>The legislature adjourns “sine die.”</a:t>
            </a:r>
          </a:p>
          <a:p>
            <a:pPr marL="342900" lvl="0" indent="-342900">
              <a:lnSpc>
                <a:spcPct val="100000"/>
              </a:lnSpc>
              <a:spcBef>
                <a:spcPts val="640"/>
              </a:spcBef>
              <a:spcAft>
                <a:spcPts val="0"/>
              </a:spcAft>
              <a:buClr>
                <a:srgbClr val="FFFFFF"/>
              </a:buClr>
              <a:buSzPct val="80000"/>
              <a:buFont typeface="Noto Symbol"/>
              <a:buChar char="■"/>
            </a:pPr>
            <a:r>
              <a:rPr lang="en" sz="3200">
                <a:solidFill>
                  <a:srgbClr val="FFFFFF"/>
                </a:solidFill>
                <a:latin typeface="Arial"/>
                <a:ea typeface="Arial"/>
                <a:cs typeface="Arial"/>
                <a:sym typeface="Arial"/>
              </a:rPr>
              <a:t>The legislators receive a “per diem.”</a:t>
            </a:r>
          </a:p>
          <a:p>
            <a:pPr marL="342900" lvl="0" indent="-342900">
              <a:lnSpc>
                <a:spcPct val="100000"/>
              </a:lnSpc>
              <a:spcBef>
                <a:spcPts val="640"/>
              </a:spcBef>
              <a:spcAft>
                <a:spcPts val="0"/>
              </a:spcAft>
              <a:buClr>
                <a:srgbClr val="0099CC"/>
              </a:buClr>
              <a:buSzPct val="80000"/>
              <a:buFont typeface="Noto Symbol"/>
              <a:buNone/>
            </a:pPr>
            <a:endParaRPr sz="3200">
              <a:solidFill>
                <a:srgbClr val="000000"/>
              </a:solidFill>
              <a:latin typeface="Arial"/>
              <a:ea typeface="Arial"/>
              <a:cs typeface="Arial"/>
              <a:sym typeface="Arial"/>
            </a:endParaRP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Forms of “res” in Latin</a:t>
            </a:r>
          </a:p>
        </p:txBody>
      </p:sp>
      <p:graphicFrame>
        <p:nvGraphicFramePr>
          <p:cNvPr id="158" name="Shape 158"/>
          <p:cNvGraphicFramePr/>
          <p:nvPr/>
        </p:nvGraphicFramePr>
        <p:xfrm>
          <a:off x="837825" y="1129200"/>
          <a:ext cx="6809250" cy="3470600"/>
        </p:xfrm>
        <a:graphic>
          <a:graphicData uri="http://schemas.openxmlformats.org/drawingml/2006/table">
            <a:tbl>
              <a:tblPr>
                <a:noFill/>
                <a:tableStyleId>{F11EA292-ADFF-4EE1-89E2-31D5CA1F8931}</a:tableStyleId>
              </a:tblPr>
              <a:tblGrid>
                <a:gridCol w="1361850">
                  <a:extLst>
                    <a:ext uri="{9D8B030D-6E8A-4147-A177-3AD203B41FA5}">
                      <a16:colId xmlns:a16="http://schemas.microsoft.com/office/drawing/2014/main" val="20000"/>
                    </a:ext>
                  </a:extLst>
                </a:gridCol>
                <a:gridCol w="1361850">
                  <a:extLst>
                    <a:ext uri="{9D8B030D-6E8A-4147-A177-3AD203B41FA5}">
                      <a16:colId xmlns:a16="http://schemas.microsoft.com/office/drawing/2014/main" val="20001"/>
                    </a:ext>
                  </a:extLst>
                </a:gridCol>
                <a:gridCol w="1361850">
                  <a:extLst>
                    <a:ext uri="{9D8B030D-6E8A-4147-A177-3AD203B41FA5}">
                      <a16:colId xmlns:a16="http://schemas.microsoft.com/office/drawing/2014/main" val="20002"/>
                    </a:ext>
                  </a:extLst>
                </a:gridCol>
                <a:gridCol w="1361850">
                  <a:extLst>
                    <a:ext uri="{9D8B030D-6E8A-4147-A177-3AD203B41FA5}">
                      <a16:colId xmlns:a16="http://schemas.microsoft.com/office/drawing/2014/main" val="20003"/>
                    </a:ext>
                  </a:extLst>
                </a:gridCol>
                <a:gridCol w="1361850">
                  <a:extLst>
                    <a:ext uri="{9D8B030D-6E8A-4147-A177-3AD203B41FA5}">
                      <a16:colId xmlns:a16="http://schemas.microsoft.com/office/drawing/2014/main" val="20004"/>
                    </a:ext>
                  </a:extLst>
                </a:gridCol>
              </a:tblGrid>
              <a:tr h="433300">
                <a:tc>
                  <a:txBody>
                    <a:bodyPr/>
                    <a:lstStyle/>
                    <a:p>
                      <a:pPr lvl="0" rtl="0">
                        <a:spcBef>
                          <a:spcPts val="0"/>
                        </a:spcBef>
                        <a:buNone/>
                      </a:pPr>
                      <a:r>
                        <a:rPr lang="en">
                          <a:solidFill>
                            <a:srgbClr val="F3F3F3"/>
                          </a:solidFill>
                        </a:rPr>
                        <a:t>Case</a:t>
                      </a:r>
                    </a:p>
                  </a:txBody>
                  <a:tcPr marL="91425" marR="91425" marT="91425" marB="91425"/>
                </a:tc>
                <a:tc>
                  <a:txBody>
                    <a:bodyPr/>
                    <a:lstStyle/>
                    <a:p>
                      <a:pPr lvl="0" rtl="0">
                        <a:spcBef>
                          <a:spcPts val="0"/>
                        </a:spcBef>
                        <a:buNone/>
                      </a:pPr>
                      <a:r>
                        <a:rPr lang="en">
                          <a:solidFill>
                            <a:srgbClr val="F3F3F3"/>
                          </a:solidFill>
                        </a:rPr>
                        <a:t>Singular</a:t>
                      </a:r>
                    </a:p>
                  </a:txBody>
                  <a:tcPr marL="91425" marR="91425" marT="91425" marB="91425"/>
                </a:tc>
                <a:tc>
                  <a:txBody>
                    <a:bodyPr/>
                    <a:lstStyle/>
                    <a:p>
                      <a:pPr lvl="0">
                        <a:spcBef>
                          <a:spcPts val="0"/>
                        </a:spcBef>
                        <a:buNone/>
                      </a:pPr>
                      <a:r>
                        <a:rPr lang="en">
                          <a:solidFill>
                            <a:srgbClr val="F3F3F3"/>
                          </a:solidFill>
                        </a:rPr>
                        <a:t>Plural</a:t>
                      </a:r>
                    </a:p>
                  </a:txBody>
                  <a:tcPr marL="91425" marR="91425" marT="91425" marB="91425"/>
                </a:tc>
                <a:tc>
                  <a:txBody>
                    <a:bodyPr/>
                    <a:lstStyle/>
                    <a:p>
                      <a:pPr lvl="0">
                        <a:spcBef>
                          <a:spcPts val="0"/>
                        </a:spcBef>
                        <a:buNone/>
                      </a:pPr>
                      <a:r>
                        <a:rPr lang="en">
                          <a:solidFill>
                            <a:srgbClr val="F3F3F3"/>
                          </a:solidFill>
                        </a:rPr>
                        <a:t>Singular</a:t>
                      </a:r>
                    </a:p>
                  </a:txBody>
                  <a:tcPr marL="91425" marR="91425" marT="91425" marB="91425"/>
                </a:tc>
                <a:tc>
                  <a:txBody>
                    <a:bodyPr/>
                    <a:lstStyle/>
                    <a:p>
                      <a:pPr lvl="0">
                        <a:spcBef>
                          <a:spcPts val="0"/>
                        </a:spcBef>
                        <a:buNone/>
                      </a:pPr>
                      <a:r>
                        <a:rPr lang="en">
                          <a:solidFill>
                            <a:srgbClr val="F3F3F3"/>
                          </a:solidFill>
                        </a:rPr>
                        <a:t>Plural</a:t>
                      </a:r>
                    </a:p>
                  </a:txBody>
                  <a:tcPr marL="91425" marR="91425" marT="91425" marB="91425"/>
                </a:tc>
                <a:extLst>
                  <a:ext uri="{0D108BD9-81ED-4DB2-BD59-A6C34878D82A}">
                    <a16:rowId xmlns:a16="http://schemas.microsoft.com/office/drawing/2014/main" val="10000"/>
                  </a:ext>
                </a:extLst>
              </a:tr>
              <a:tr h="433300">
                <a:tc>
                  <a:txBody>
                    <a:bodyPr/>
                    <a:lstStyle/>
                    <a:p>
                      <a:pPr lvl="0">
                        <a:spcBef>
                          <a:spcPts val="0"/>
                        </a:spcBef>
                        <a:buNone/>
                      </a:pPr>
                      <a:r>
                        <a:rPr lang="en">
                          <a:solidFill>
                            <a:srgbClr val="F3F3F3"/>
                          </a:solidFill>
                        </a:rPr>
                        <a:t>Nominative</a:t>
                      </a:r>
                    </a:p>
                  </a:txBody>
                  <a:tcPr marL="91425" marR="91425" marT="91425" marB="91425"/>
                </a:tc>
                <a:tc>
                  <a:txBody>
                    <a:bodyPr/>
                    <a:lstStyle/>
                    <a:p>
                      <a:pPr lvl="0">
                        <a:spcBef>
                          <a:spcPts val="0"/>
                        </a:spcBef>
                        <a:buNone/>
                      </a:pPr>
                      <a:r>
                        <a:rPr lang="en">
                          <a:solidFill>
                            <a:srgbClr val="F3F3F3"/>
                          </a:solidFill>
                        </a:rPr>
                        <a:t>res</a:t>
                      </a:r>
                    </a:p>
                  </a:txBody>
                  <a:tcPr marL="91425" marR="91425" marT="91425" marB="91425"/>
                </a:tc>
                <a:tc>
                  <a:txBody>
                    <a:bodyPr/>
                    <a:lstStyle/>
                    <a:p>
                      <a:pPr lvl="0">
                        <a:spcBef>
                          <a:spcPts val="0"/>
                        </a:spcBef>
                        <a:buNone/>
                      </a:pPr>
                      <a:r>
                        <a:rPr lang="en">
                          <a:solidFill>
                            <a:srgbClr val="F3F3F3"/>
                          </a:solidFill>
                        </a:rPr>
                        <a:t>res</a:t>
                      </a:r>
                    </a:p>
                  </a:txBody>
                  <a:tcPr marL="91425" marR="91425" marT="91425" marB="91425"/>
                </a:tc>
                <a:tc>
                  <a:txBody>
                    <a:bodyPr/>
                    <a:lstStyle/>
                    <a:p>
                      <a:pPr lvl="0">
                        <a:spcBef>
                          <a:spcPts val="0"/>
                        </a:spcBef>
                        <a:buNone/>
                      </a:pPr>
                      <a:r>
                        <a:rPr lang="en">
                          <a:solidFill>
                            <a:srgbClr val="F3F3F3"/>
                          </a:solidFill>
                        </a:rPr>
                        <a:t>dies </a:t>
                      </a:r>
                    </a:p>
                  </a:txBody>
                  <a:tcPr marL="91425" marR="91425" marT="91425" marB="91425"/>
                </a:tc>
                <a:tc>
                  <a:txBody>
                    <a:bodyPr/>
                    <a:lstStyle/>
                    <a:p>
                      <a:pPr lvl="0">
                        <a:spcBef>
                          <a:spcPts val="0"/>
                        </a:spcBef>
                        <a:buNone/>
                      </a:pPr>
                      <a:r>
                        <a:rPr lang="en">
                          <a:solidFill>
                            <a:srgbClr val="F3F3F3"/>
                          </a:solidFill>
                        </a:rPr>
                        <a:t>dies</a:t>
                      </a:r>
                    </a:p>
                  </a:txBody>
                  <a:tcPr marL="91425" marR="91425" marT="91425" marB="91425"/>
                </a:tc>
                <a:extLst>
                  <a:ext uri="{0D108BD9-81ED-4DB2-BD59-A6C34878D82A}">
                    <a16:rowId xmlns:a16="http://schemas.microsoft.com/office/drawing/2014/main" val="10001"/>
                  </a:ext>
                </a:extLst>
              </a:tr>
              <a:tr h="433300">
                <a:tc>
                  <a:txBody>
                    <a:bodyPr/>
                    <a:lstStyle/>
                    <a:p>
                      <a:pPr lvl="0">
                        <a:spcBef>
                          <a:spcPts val="0"/>
                        </a:spcBef>
                        <a:buNone/>
                      </a:pPr>
                      <a:r>
                        <a:rPr lang="en">
                          <a:solidFill>
                            <a:srgbClr val="F3F3F3"/>
                          </a:solidFill>
                        </a:rPr>
                        <a:t>Genitive</a:t>
                      </a:r>
                    </a:p>
                  </a:txBody>
                  <a:tcPr marL="91425" marR="91425" marT="91425" marB="91425"/>
                </a:tc>
                <a:tc>
                  <a:txBody>
                    <a:bodyPr/>
                    <a:lstStyle/>
                    <a:p>
                      <a:pPr lvl="0" rtl="0">
                        <a:spcBef>
                          <a:spcPts val="0"/>
                        </a:spcBef>
                        <a:buNone/>
                      </a:pPr>
                      <a:r>
                        <a:rPr lang="en" dirty="0">
                          <a:solidFill>
                            <a:srgbClr val="F3F3F3"/>
                          </a:solidFill>
                        </a:rPr>
                        <a:t>rei</a:t>
                      </a:r>
                    </a:p>
                  </a:txBody>
                  <a:tcPr marL="91425" marR="91425" marT="91425" marB="91425"/>
                </a:tc>
                <a:tc>
                  <a:txBody>
                    <a:bodyPr/>
                    <a:lstStyle/>
                    <a:p>
                      <a:pPr lvl="0">
                        <a:spcBef>
                          <a:spcPts val="0"/>
                        </a:spcBef>
                        <a:buNone/>
                      </a:pPr>
                      <a:r>
                        <a:rPr lang="en">
                          <a:solidFill>
                            <a:srgbClr val="F3F3F3"/>
                          </a:solidFill>
                        </a:rPr>
                        <a:t>rerum</a:t>
                      </a:r>
                    </a:p>
                  </a:txBody>
                  <a:tcPr marL="91425" marR="91425" marT="91425" marB="91425"/>
                </a:tc>
                <a:tc>
                  <a:txBody>
                    <a:bodyPr/>
                    <a:lstStyle/>
                    <a:p>
                      <a:pPr lvl="0">
                        <a:spcBef>
                          <a:spcPts val="0"/>
                        </a:spcBef>
                        <a:buNone/>
                      </a:pPr>
                      <a:r>
                        <a:rPr lang="en">
                          <a:solidFill>
                            <a:srgbClr val="F3F3F3"/>
                          </a:solidFill>
                        </a:rPr>
                        <a:t>diei/die</a:t>
                      </a:r>
                    </a:p>
                  </a:txBody>
                  <a:tcPr marL="91425" marR="91425" marT="91425" marB="91425"/>
                </a:tc>
                <a:tc>
                  <a:txBody>
                    <a:bodyPr/>
                    <a:lstStyle/>
                    <a:p>
                      <a:pPr lvl="0">
                        <a:spcBef>
                          <a:spcPts val="0"/>
                        </a:spcBef>
                        <a:buNone/>
                      </a:pPr>
                      <a:r>
                        <a:rPr lang="en">
                          <a:solidFill>
                            <a:srgbClr val="F3F3F3"/>
                          </a:solidFill>
                        </a:rPr>
                        <a:t>dierum</a:t>
                      </a:r>
                    </a:p>
                  </a:txBody>
                  <a:tcPr marL="91425" marR="91425" marT="91425" marB="91425"/>
                </a:tc>
                <a:extLst>
                  <a:ext uri="{0D108BD9-81ED-4DB2-BD59-A6C34878D82A}">
                    <a16:rowId xmlns:a16="http://schemas.microsoft.com/office/drawing/2014/main" val="10002"/>
                  </a:ext>
                </a:extLst>
              </a:tr>
              <a:tr h="433300">
                <a:tc>
                  <a:txBody>
                    <a:bodyPr/>
                    <a:lstStyle/>
                    <a:p>
                      <a:pPr lvl="0" rtl="0">
                        <a:spcBef>
                          <a:spcPts val="0"/>
                        </a:spcBef>
                        <a:buNone/>
                      </a:pPr>
                      <a:r>
                        <a:rPr lang="en">
                          <a:solidFill>
                            <a:srgbClr val="F3F3F3"/>
                          </a:solidFill>
                        </a:rPr>
                        <a:t>Dative</a:t>
                      </a:r>
                    </a:p>
                  </a:txBody>
                  <a:tcPr marL="91425" marR="91425" marT="91425" marB="91425"/>
                </a:tc>
                <a:tc>
                  <a:txBody>
                    <a:bodyPr/>
                    <a:lstStyle/>
                    <a:p>
                      <a:pPr lvl="0" rtl="0">
                        <a:spcBef>
                          <a:spcPts val="0"/>
                        </a:spcBef>
                        <a:buNone/>
                      </a:pPr>
                      <a:r>
                        <a:rPr lang="en">
                          <a:solidFill>
                            <a:srgbClr val="F3F3F3"/>
                          </a:solidFill>
                        </a:rPr>
                        <a:t>rei</a:t>
                      </a:r>
                    </a:p>
                  </a:txBody>
                  <a:tcPr marL="91425" marR="91425" marT="91425" marB="91425"/>
                </a:tc>
                <a:tc>
                  <a:txBody>
                    <a:bodyPr/>
                    <a:lstStyle/>
                    <a:p>
                      <a:pPr lvl="0" rtl="0">
                        <a:spcBef>
                          <a:spcPts val="0"/>
                        </a:spcBef>
                        <a:buNone/>
                      </a:pPr>
                      <a:r>
                        <a:rPr lang="en">
                          <a:solidFill>
                            <a:srgbClr val="F3F3F3"/>
                          </a:solidFill>
                        </a:rPr>
                        <a:t>rebus</a:t>
                      </a:r>
                    </a:p>
                  </a:txBody>
                  <a:tcPr marL="91425" marR="91425" marT="91425" marB="91425"/>
                </a:tc>
                <a:tc>
                  <a:txBody>
                    <a:bodyPr/>
                    <a:lstStyle/>
                    <a:p>
                      <a:pPr lvl="0" rtl="0">
                        <a:spcBef>
                          <a:spcPts val="0"/>
                        </a:spcBef>
                        <a:buNone/>
                      </a:pPr>
                      <a:r>
                        <a:rPr lang="en">
                          <a:solidFill>
                            <a:srgbClr val="F3F3F3"/>
                          </a:solidFill>
                        </a:rPr>
                        <a:t>diei/die</a:t>
                      </a:r>
                    </a:p>
                  </a:txBody>
                  <a:tcPr marL="91425" marR="91425" marT="91425" marB="91425"/>
                </a:tc>
                <a:tc>
                  <a:txBody>
                    <a:bodyPr/>
                    <a:lstStyle/>
                    <a:p>
                      <a:pPr lvl="0" rtl="0">
                        <a:spcBef>
                          <a:spcPts val="0"/>
                        </a:spcBef>
                        <a:buNone/>
                      </a:pPr>
                      <a:r>
                        <a:rPr lang="en">
                          <a:solidFill>
                            <a:srgbClr val="F3F3F3"/>
                          </a:solidFill>
                        </a:rPr>
                        <a:t>diebus</a:t>
                      </a:r>
                    </a:p>
                  </a:txBody>
                  <a:tcPr marL="91425" marR="91425" marT="91425" marB="91425"/>
                </a:tc>
                <a:extLst>
                  <a:ext uri="{0D108BD9-81ED-4DB2-BD59-A6C34878D82A}">
                    <a16:rowId xmlns:a16="http://schemas.microsoft.com/office/drawing/2014/main" val="10003"/>
                  </a:ext>
                </a:extLst>
              </a:tr>
              <a:tr h="433300">
                <a:tc>
                  <a:txBody>
                    <a:bodyPr/>
                    <a:lstStyle/>
                    <a:p>
                      <a:pPr lvl="0">
                        <a:spcBef>
                          <a:spcPts val="0"/>
                        </a:spcBef>
                        <a:buNone/>
                      </a:pPr>
                      <a:r>
                        <a:rPr lang="en">
                          <a:solidFill>
                            <a:srgbClr val="F3F3F3"/>
                          </a:solidFill>
                        </a:rPr>
                        <a:t>Accusative</a:t>
                      </a:r>
                    </a:p>
                  </a:txBody>
                  <a:tcPr marL="91425" marR="91425" marT="91425" marB="91425"/>
                </a:tc>
                <a:tc>
                  <a:txBody>
                    <a:bodyPr/>
                    <a:lstStyle/>
                    <a:p>
                      <a:pPr lvl="0">
                        <a:spcBef>
                          <a:spcPts val="0"/>
                        </a:spcBef>
                        <a:buNone/>
                      </a:pPr>
                      <a:r>
                        <a:rPr lang="en">
                          <a:solidFill>
                            <a:srgbClr val="F3F3F3"/>
                          </a:solidFill>
                        </a:rPr>
                        <a:t>rem</a:t>
                      </a:r>
                    </a:p>
                  </a:txBody>
                  <a:tcPr marL="91425" marR="91425" marT="91425" marB="91425"/>
                </a:tc>
                <a:tc>
                  <a:txBody>
                    <a:bodyPr/>
                    <a:lstStyle/>
                    <a:p>
                      <a:pPr lvl="0">
                        <a:spcBef>
                          <a:spcPts val="0"/>
                        </a:spcBef>
                        <a:buNone/>
                      </a:pPr>
                      <a:r>
                        <a:rPr lang="en">
                          <a:solidFill>
                            <a:srgbClr val="F3F3F3"/>
                          </a:solidFill>
                        </a:rPr>
                        <a:t>res</a:t>
                      </a:r>
                    </a:p>
                  </a:txBody>
                  <a:tcPr marL="91425" marR="91425" marT="91425" marB="91425"/>
                </a:tc>
                <a:tc>
                  <a:txBody>
                    <a:bodyPr/>
                    <a:lstStyle/>
                    <a:p>
                      <a:pPr lvl="0">
                        <a:spcBef>
                          <a:spcPts val="0"/>
                        </a:spcBef>
                        <a:buNone/>
                      </a:pPr>
                      <a:r>
                        <a:rPr lang="en">
                          <a:solidFill>
                            <a:srgbClr val="F3F3F3"/>
                          </a:solidFill>
                        </a:rPr>
                        <a:t>diem</a:t>
                      </a:r>
                    </a:p>
                  </a:txBody>
                  <a:tcPr marL="91425" marR="91425" marT="91425" marB="91425"/>
                </a:tc>
                <a:tc>
                  <a:txBody>
                    <a:bodyPr/>
                    <a:lstStyle/>
                    <a:p>
                      <a:pPr lvl="0">
                        <a:spcBef>
                          <a:spcPts val="0"/>
                        </a:spcBef>
                        <a:buNone/>
                      </a:pPr>
                      <a:r>
                        <a:rPr lang="en">
                          <a:solidFill>
                            <a:srgbClr val="F3F3F3"/>
                          </a:solidFill>
                        </a:rPr>
                        <a:t>dies</a:t>
                      </a:r>
                    </a:p>
                  </a:txBody>
                  <a:tcPr marL="91425" marR="91425" marT="91425" marB="91425"/>
                </a:tc>
                <a:extLst>
                  <a:ext uri="{0D108BD9-81ED-4DB2-BD59-A6C34878D82A}">
                    <a16:rowId xmlns:a16="http://schemas.microsoft.com/office/drawing/2014/main" val="10004"/>
                  </a:ext>
                </a:extLst>
              </a:tr>
              <a:tr h="433300">
                <a:tc>
                  <a:txBody>
                    <a:bodyPr/>
                    <a:lstStyle/>
                    <a:p>
                      <a:pPr lvl="0">
                        <a:spcBef>
                          <a:spcPts val="0"/>
                        </a:spcBef>
                        <a:buNone/>
                      </a:pPr>
                      <a:r>
                        <a:rPr lang="en">
                          <a:solidFill>
                            <a:srgbClr val="F3F3F3"/>
                          </a:solidFill>
                        </a:rPr>
                        <a:t>Ablative</a:t>
                      </a:r>
                    </a:p>
                  </a:txBody>
                  <a:tcPr marL="91425" marR="91425" marT="91425" marB="91425"/>
                </a:tc>
                <a:tc>
                  <a:txBody>
                    <a:bodyPr/>
                    <a:lstStyle/>
                    <a:p>
                      <a:pPr lvl="0">
                        <a:spcBef>
                          <a:spcPts val="0"/>
                        </a:spcBef>
                        <a:buNone/>
                      </a:pPr>
                      <a:r>
                        <a:rPr lang="en">
                          <a:solidFill>
                            <a:srgbClr val="F3F3F3"/>
                          </a:solidFill>
                        </a:rPr>
                        <a:t>re</a:t>
                      </a:r>
                    </a:p>
                  </a:txBody>
                  <a:tcPr marL="91425" marR="91425" marT="91425" marB="91425"/>
                </a:tc>
                <a:tc>
                  <a:txBody>
                    <a:bodyPr/>
                    <a:lstStyle/>
                    <a:p>
                      <a:pPr lvl="0">
                        <a:spcBef>
                          <a:spcPts val="0"/>
                        </a:spcBef>
                        <a:buNone/>
                      </a:pPr>
                      <a:r>
                        <a:rPr lang="en">
                          <a:solidFill>
                            <a:srgbClr val="F3F3F3"/>
                          </a:solidFill>
                        </a:rPr>
                        <a:t>rebus</a:t>
                      </a:r>
                    </a:p>
                  </a:txBody>
                  <a:tcPr marL="91425" marR="91425" marT="91425" marB="91425"/>
                </a:tc>
                <a:tc>
                  <a:txBody>
                    <a:bodyPr/>
                    <a:lstStyle/>
                    <a:p>
                      <a:pPr lvl="0">
                        <a:spcBef>
                          <a:spcPts val="0"/>
                        </a:spcBef>
                        <a:buNone/>
                      </a:pPr>
                      <a:r>
                        <a:rPr lang="en">
                          <a:solidFill>
                            <a:srgbClr val="F3F3F3"/>
                          </a:solidFill>
                        </a:rPr>
                        <a:t>die</a:t>
                      </a:r>
                    </a:p>
                  </a:txBody>
                  <a:tcPr marL="91425" marR="91425" marT="91425" marB="91425"/>
                </a:tc>
                <a:tc>
                  <a:txBody>
                    <a:bodyPr/>
                    <a:lstStyle/>
                    <a:p>
                      <a:pPr lvl="0">
                        <a:spcBef>
                          <a:spcPts val="0"/>
                        </a:spcBef>
                        <a:buNone/>
                      </a:pPr>
                      <a:r>
                        <a:rPr lang="en">
                          <a:solidFill>
                            <a:srgbClr val="F3F3F3"/>
                          </a:solidFill>
                        </a:rPr>
                        <a:t>diebus</a:t>
                      </a:r>
                    </a:p>
                  </a:txBody>
                  <a:tcPr marL="91425" marR="91425" marT="91425" marB="91425"/>
                </a:tc>
                <a:extLst>
                  <a:ext uri="{0D108BD9-81ED-4DB2-BD59-A6C34878D82A}">
                    <a16:rowId xmlns:a16="http://schemas.microsoft.com/office/drawing/2014/main" val="10005"/>
                  </a:ext>
                </a:extLst>
              </a:tr>
              <a:tr h="437500">
                <a:tc>
                  <a:txBody>
                    <a:bodyPr/>
                    <a:lstStyle/>
                    <a:p>
                      <a:pPr lvl="0" rtl="0">
                        <a:spcBef>
                          <a:spcPts val="0"/>
                        </a:spcBef>
                        <a:buNone/>
                      </a:pPr>
                      <a:r>
                        <a:rPr lang="en">
                          <a:solidFill>
                            <a:srgbClr val="F3F3F3"/>
                          </a:solidFill>
                        </a:rPr>
                        <a:t>Locative</a:t>
                      </a:r>
                    </a:p>
                  </a:txBody>
                  <a:tcPr marL="91425" marR="91425" marT="91425" marB="91425"/>
                </a:tc>
                <a:tc>
                  <a:txBody>
                    <a:bodyPr/>
                    <a:lstStyle/>
                    <a:p>
                      <a:pPr lvl="0" rtl="0">
                        <a:spcBef>
                          <a:spcPts val="0"/>
                        </a:spcBef>
                        <a:buNone/>
                      </a:pPr>
                      <a:endParaRPr>
                        <a:solidFill>
                          <a:srgbClr val="F3F3F3"/>
                        </a:solidFill>
                      </a:endParaRPr>
                    </a:p>
                  </a:txBody>
                  <a:tcPr marL="91425" marR="91425" marT="91425" marB="91425"/>
                </a:tc>
                <a:tc>
                  <a:txBody>
                    <a:bodyPr/>
                    <a:lstStyle/>
                    <a:p>
                      <a:pPr lvl="0" rtl="0">
                        <a:spcBef>
                          <a:spcPts val="0"/>
                        </a:spcBef>
                        <a:buNone/>
                      </a:pPr>
                      <a:r>
                        <a:rPr lang="en">
                          <a:solidFill>
                            <a:srgbClr val="F3F3F3"/>
                          </a:solidFill>
                        </a:rPr>
                        <a:t>rebus</a:t>
                      </a:r>
                    </a:p>
                  </a:txBody>
                  <a:tcPr marL="91425" marR="91425" marT="91425" marB="91425"/>
                </a:tc>
                <a:tc>
                  <a:txBody>
                    <a:bodyPr/>
                    <a:lstStyle/>
                    <a:p>
                      <a:pPr lvl="0" rtl="0">
                        <a:spcBef>
                          <a:spcPts val="0"/>
                        </a:spcBef>
                        <a:buNone/>
                      </a:pPr>
                      <a:endParaRPr>
                        <a:solidFill>
                          <a:srgbClr val="F3F3F3"/>
                        </a:solidFill>
                      </a:endParaRPr>
                    </a:p>
                  </a:txBody>
                  <a:tcPr marL="91425" marR="91425" marT="91425" marB="91425"/>
                </a:tc>
                <a:tc>
                  <a:txBody>
                    <a:bodyPr/>
                    <a:lstStyle/>
                    <a:p>
                      <a:pPr lvl="0" rtl="0">
                        <a:spcBef>
                          <a:spcPts val="0"/>
                        </a:spcBef>
                        <a:buNone/>
                      </a:pPr>
                      <a:r>
                        <a:rPr lang="en">
                          <a:solidFill>
                            <a:srgbClr val="F3F3F3"/>
                          </a:solidFill>
                        </a:rPr>
                        <a:t>diebus</a:t>
                      </a:r>
                    </a:p>
                  </a:txBody>
                  <a:tcPr marL="91425" marR="91425" marT="91425" marB="91425"/>
                </a:tc>
                <a:extLst>
                  <a:ext uri="{0D108BD9-81ED-4DB2-BD59-A6C34878D82A}">
                    <a16:rowId xmlns:a16="http://schemas.microsoft.com/office/drawing/2014/main" val="10006"/>
                  </a:ext>
                </a:extLst>
              </a:tr>
              <a:tr h="433300">
                <a:tc>
                  <a:txBody>
                    <a:bodyPr/>
                    <a:lstStyle/>
                    <a:p>
                      <a:pPr lvl="0" rtl="0">
                        <a:spcBef>
                          <a:spcPts val="0"/>
                        </a:spcBef>
                        <a:buNone/>
                      </a:pPr>
                      <a:r>
                        <a:rPr lang="en">
                          <a:solidFill>
                            <a:srgbClr val="F3F3F3"/>
                          </a:solidFill>
                        </a:rPr>
                        <a:t>Vocative</a:t>
                      </a:r>
                    </a:p>
                  </a:txBody>
                  <a:tcPr marL="91425" marR="91425" marT="91425" marB="91425"/>
                </a:tc>
                <a:tc>
                  <a:txBody>
                    <a:bodyPr/>
                    <a:lstStyle/>
                    <a:p>
                      <a:pPr lvl="0" rtl="0">
                        <a:spcBef>
                          <a:spcPts val="0"/>
                        </a:spcBef>
                        <a:buNone/>
                      </a:pPr>
                      <a:r>
                        <a:rPr lang="en">
                          <a:solidFill>
                            <a:srgbClr val="F3F3F3"/>
                          </a:solidFill>
                        </a:rPr>
                        <a:t>res</a:t>
                      </a:r>
                    </a:p>
                  </a:txBody>
                  <a:tcPr marL="91425" marR="91425" marT="91425" marB="91425"/>
                </a:tc>
                <a:tc>
                  <a:txBody>
                    <a:bodyPr/>
                    <a:lstStyle/>
                    <a:p>
                      <a:pPr lvl="0" rtl="0">
                        <a:spcBef>
                          <a:spcPts val="0"/>
                        </a:spcBef>
                        <a:buNone/>
                      </a:pPr>
                      <a:r>
                        <a:rPr lang="en">
                          <a:solidFill>
                            <a:srgbClr val="F3F3F3"/>
                          </a:solidFill>
                        </a:rPr>
                        <a:t>res</a:t>
                      </a:r>
                    </a:p>
                  </a:txBody>
                  <a:tcPr marL="91425" marR="91425" marT="91425" marB="91425"/>
                </a:tc>
                <a:tc>
                  <a:txBody>
                    <a:bodyPr/>
                    <a:lstStyle/>
                    <a:p>
                      <a:pPr lvl="0" rtl="0">
                        <a:spcBef>
                          <a:spcPts val="0"/>
                        </a:spcBef>
                        <a:buNone/>
                      </a:pPr>
                      <a:r>
                        <a:rPr lang="en">
                          <a:solidFill>
                            <a:srgbClr val="F3F3F3"/>
                          </a:solidFill>
                        </a:rPr>
                        <a:t>dies</a:t>
                      </a:r>
                    </a:p>
                  </a:txBody>
                  <a:tcPr marL="91425" marR="91425" marT="91425" marB="91425"/>
                </a:tc>
                <a:tc>
                  <a:txBody>
                    <a:bodyPr/>
                    <a:lstStyle/>
                    <a:p>
                      <a:pPr lvl="0" rtl="0">
                        <a:spcBef>
                          <a:spcPts val="0"/>
                        </a:spcBef>
                        <a:buNone/>
                      </a:pPr>
                      <a:r>
                        <a:rPr lang="en" dirty="0">
                          <a:solidFill>
                            <a:srgbClr val="F3F3F3"/>
                          </a:solidFill>
                        </a:rPr>
                        <a:t>dies</a:t>
                      </a:r>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Fortunately</a:t>
            </a:r>
          </a:p>
        </p:txBody>
      </p:sp>
      <p:sp>
        <p:nvSpPr>
          <p:cNvPr id="164" name="Shape 164"/>
          <p:cNvSpPr txBox="1">
            <a:spLocks noGrp="1"/>
          </p:cNvSpPr>
          <p:nvPr>
            <p:ph type="body" idx="1"/>
          </p:nvPr>
        </p:nvSpPr>
        <p:spPr>
          <a:xfrm>
            <a:off x="311700" y="1152475"/>
            <a:ext cx="4422000" cy="3416400"/>
          </a:xfrm>
          <a:prstGeom prst="rect">
            <a:avLst/>
          </a:prstGeom>
        </p:spPr>
        <p:txBody>
          <a:bodyPr lIns="91425" tIns="91425" rIns="91425" bIns="91425" anchor="t" anchorCtr="0">
            <a:noAutofit/>
          </a:bodyPr>
          <a:lstStyle/>
          <a:p>
            <a:pPr lvl="0">
              <a:spcBef>
                <a:spcPts val="0"/>
              </a:spcBef>
              <a:buNone/>
            </a:pPr>
            <a:r>
              <a:rPr lang="en" dirty="0"/>
              <a:t>We seldom have to deal with ancient Romans in court.</a:t>
            </a:r>
          </a:p>
          <a:p>
            <a:pPr lvl="0">
              <a:spcBef>
                <a:spcPts val="0"/>
              </a:spcBef>
              <a:buNone/>
            </a:pPr>
            <a:r>
              <a:rPr lang="en" dirty="0"/>
              <a:t>But we do deal with speakers of the daughter of the Latin language.</a:t>
            </a:r>
          </a:p>
        </p:txBody>
      </p:sp>
      <p:pic>
        <p:nvPicPr>
          <p:cNvPr id="165" name="Shape 165" descr="... the first Roman emperor"/>
          <p:cNvPicPr preferRelativeResize="0"/>
          <p:nvPr/>
        </p:nvPicPr>
        <p:blipFill>
          <a:blip r:embed="rId3">
            <a:alphaModFix/>
          </a:blip>
          <a:stretch>
            <a:fillRect/>
          </a:stretch>
        </p:blipFill>
        <p:spPr>
          <a:xfrm>
            <a:off x="5672650" y="72975"/>
            <a:ext cx="3429000" cy="5143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Understanding the problem</a:t>
            </a:r>
          </a:p>
        </p:txBody>
      </p:sp>
      <p:grpSp>
        <p:nvGrpSpPr>
          <p:cNvPr id="171" name="Shape 171"/>
          <p:cNvGrpSpPr/>
          <p:nvPr/>
        </p:nvGrpSpPr>
        <p:grpSpPr>
          <a:xfrm>
            <a:off x="431925" y="1304875"/>
            <a:ext cx="2628924" cy="3416400"/>
            <a:chOff x="431925" y="1304875"/>
            <a:chExt cx="2628924" cy="3416400"/>
          </a:xfrm>
        </p:grpSpPr>
        <p:sp>
          <p:nvSpPr>
            <p:cNvPr id="172" name="Shape 172"/>
            <p:cNvSpPr txBox="1"/>
            <p:nvPr/>
          </p:nvSpPr>
          <p:spPr>
            <a:xfrm>
              <a:off x="431925" y="1304875"/>
              <a:ext cx="2628899" cy="464099"/>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173" name="Shape 173"/>
            <p:cNvSpPr/>
            <p:nvPr/>
          </p:nvSpPr>
          <p:spPr>
            <a:xfrm>
              <a:off x="431950" y="1304875"/>
              <a:ext cx="2628899"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74" name="Shape 174"/>
          <p:cNvSpPr txBox="1">
            <a:spLocks noGrp="1"/>
          </p:cNvSpPr>
          <p:nvPr>
            <p:ph type="body" idx="4294967295"/>
          </p:nvPr>
        </p:nvSpPr>
        <p:spPr>
          <a:xfrm>
            <a:off x="506425" y="1304875"/>
            <a:ext cx="2494499" cy="461399"/>
          </a:xfrm>
          <a:prstGeom prst="rect">
            <a:avLst/>
          </a:prstGeom>
        </p:spPr>
        <p:txBody>
          <a:bodyPr lIns="91425" tIns="91425" rIns="91425" bIns="91425" anchor="t" anchorCtr="0">
            <a:noAutofit/>
          </a:bodyPr>
          <a:lstStyle/>
          <a:p>
            <a:pPr lvl="0" rtl="0">
              <a:spcBef>
                <a:spcPts val="0"/>
              </a:spcBef>
              <a:spcAft>
                <a:spcPts val="0"/>
              </a:spcAft>
              <a:buNone/>
            </a:pPr>
            <a:r>
              <a:rPr lang="en">
                <a:solidFill>
                  <a:schemeClr val="lt1"/>
                </a:solidFill>
              </a:rPr>
              <a:t>Monolingual</a:t>
            </a:r>
          </a:p>
        </p:txBody>
      </p:sp>
      <p:sp>
        <p:nvSpPr>
          <p:cNvPr id="175" name="Shape 175"/>
          <p:cNvSpPr txBox="1">
            <a:spLocks noGrp="1"/>
          </p:cNvSpPr>
          <p:nvPr>
            <p:ph type="body" idx="4294967295"/>
          </p:nvPr>
        </p:nvSpPr>
        <p:spPr>
          <a:xfrm>
            <a:off x="508325" y="1850300"/>
            <a:ext cx="2478600" cy="2794799"/>
          </a:xfrm>
          <a:prstGeom prst="rect">
            <a:avLst/>
          </a:prstGeom>
        </p:spPr>
        <p:txBody>
          <a:bodyPr lIns="91425" tIns="91425" rIns="91425" bIns="91425" anchor="t" anchorCtr="0">
            <a:noAutofit/>
          </a:bodyPr>
          <a:lstStyle/>
          <a:p>
            <a:pPr lvl="0" rtl="0">
              <a:spcBef>
                <a:spcPts val="0"/>
              </a:spcBef>
              <a:spcAft>
                <a:spcPts val="1600"/>
              </a:spcAft>
              <a:buNone/>
            </a:pPr>
            <a:r>
              <a:rPr lang="en" sz="1600"/>
              <a:t>Most of us are effectively monolingual.  Some of us speak a second language as we learned it in school.</a:t>
            </a:r>
          </a:p>
          <a:p>
            <a:pPr lvl="0" rtl="0">
              <a:spcBef>
                <a:spcPts val="0"/>
              </a:spcBef>
              <a:spcAft>
                <a:spcPts val="1600"/>
              </a:spcAft>
              <a:buNone/>
            </a:pPr>
            <a:r>
              <a:rPr lang="en" sz="1600"/>
              <a:t>It is difficult to even know what kinds of problems speakers of other languages have</a:t>
            </a:r>
          </a:p>
        </p:txBody>
      </p:sp>
      <p:grpSp>
        <p:nvGrpSpPr>
          <p:cNvPr id="176" name="Shape 176"/>
          <p:cNvGrpSpPr/>
          <p:nvPr/>
        </p:nvGrpSpPr>
        <p:grpSpPr>
          <a:xfrm>
            <a:off x="3320450" y="1304875"/>
            <a:ext cx="2632499" cy="3416400"/>
            <a:chOff x="3320450" y="1304875"/>
            <a:chExt cx="2632499" cy="3416400"/>
          </a:xfrm>
        </p:grpSpPr>
        <p:sp>
          <p:nvSpPr>
            <p:cNvPr id="177" name="Shape 177"/>
            <p:cNvSpPr txBox="1"/>
            <p:nvPr/>
          </p:nvSpPr>
          <p:spPr>
            <a:xfrm>
              <a:off x="3324050" y="1304875"/>
              <a:ext cx="2628899" cy="464099"/>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178" name="Shape 178"/>
            <p:cNvSpPr/>
            <p:nvPr/>
          </p:nvSpPr>
          <p:spPr>
            <a:xfrm>
              <a:off x="3320450" y="1304875"/>
              <a:ext cx="2628899"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79" name="Shape 179"/>
          <p:cNvSpPr txBox="1">
            <a:spLocks noGrp="1"/>
          </p:cNvSpPr>
          <p:nvPr>
            <p:ph type="body" idx="4294967295"/>
          </p:nvPr>
        </p:nvSpPr>
        <p:spPr>
          <a:xfrm>
            <a:off x="3419412"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a:solidFill>
                  <a:schemeClr val="lt1"/>
                </a:solidFill>
              </a:rPr>
              <a:t>Bilingual	</a:t>
            </a:r>
          </a:p>
        </p:txBody>
      </p:sp>
      <p:sp>
        <p:nvSpPr>
          <p:cNvPr id="180" name="Shape 180"/>
          <p:cNvSpPr txBox="1">
            <a:spLocks noGrp="1"/>
          </p:cNvSpPr>
          <p:nvPr>
            <p:ph type="body" idx="4294967295"/>
          </p:nvPr>
        </p:nvSpPr>
        <p:spPr>
          <a:xfrm>
            <a:off x="3396775" y="1850300"/>
            <a:ext cx="2478600" cy="2794799"/>
          </a:xfrm>
          <a:prstGeom prst="rect">
            <a:avLst/>
          </a:prstGeom>
        </p:spPr>
        <p:txBody>
          <a:bodyPr lIns="91425" tIns="91425" rIns="91425" bIns="91425" anchor="t" anchorCtr="0">
            <a:noAutofit/>
          </a:bodyPr>
          <a:lstStyle/>
          <a:p>
            <a:pPr lvl="0" rtl="0">
              <a:spcBef>
                <a:spcPts val="0"/>
              </a:spcBef>
              <a:spcAft>
                <a:spcPts val="1600"/>
              </a:spcAft>
              <a:buNone/>
            </a:pPr>
            <a:r>
              <a:rPr lang="en" sz="1600"/>
              <a:t>Some of us are bilingual.  Often that is because of situations of our birth or growing up.</a:t>
            </a:r>
          </a:p>
          <a:p>
            <a:pPr lvl="0" rtl="0">
              <a:spcBef>
                <a:spcPts val="0"/>
              </a:spcBef>
              <a:spcAft>
                <a:spcPts val="1600"/>
              </a:spcAft>
              <a:buNone/>
            </a:pPr>
            <a:r>
              <a:rPr lang="en" sz="1600"/>
              <a:t>We may speak languages with varying degrees of fluency or in varying circumstances.</a:t>
            </a:r>
          </a:p>
        </p:txBody>
      </p:sp>
      <p:grpSp>
        <p:nvGrpSpPr>
          <p:cNvPr id="181" name="Shape 181"/>
          <p:cNvGrpSpPr/>
          <p:nvPr/>
        </p:nvGrpSpPr>
        <p:grpSpPr>
          <a:xfrm>
            <a:off x="6212550" y="1304875"/>
            <a:ext cx="2632499" cy="3416400"/>
            <a:chOff x="6212550" y="1304875"/>
            <a:chExt cx="2632499" cy="3416400"/>
          </a:xfrm>
        </p:grpSpPr>
        <p:sp>
          <p:nvSpPr>
            <p:cNvPr id="182" name="Shape 182"/>
            <p:cNvSpPr/>
            <p:nvPr/>
          </p:nvSpPr>
          <p:spPr>
            <a:xfrm>
              <a:off x="6215400" y="1304875"/>
              <a:ext cx="2628899"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3" name="Shape 183"/>
            <p:cNvSpPr txBox="1"/>
            <p:nvPr/>
          </p:nvSpPr>
          <p:spPr>
            <a:xfrm>
              <a:off x="6212550" y="1304875"/>
              <a:ext cx="2632499" cy="464099"/>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grpSp>
      <p:sp>
        <p:nvSpPr>
          <p:cNvPr id="184" name="Shape 184"/>
          <p:cNvSpPr txBox="1">
            <a:spLocks noGrp="1"/>
          </p:cNvSpPr>
          <p:nvPr>
            <p:ph type="body" idx="4294967295"/>
          </p:nvPr>
        </p:nvSpPr>
        <p:spPr>
          <a:xfrm>
            <a:off x="6272475" y="1304875"/>
            <a:ext cx="2494499" cy="461399"/>
          </a:xfrm>
          <a:prstGeom prst="rect">
            <a:avLst/>
          </a:prstGeom>
        </p:spPr>
        <p:txBody>
          <a:bodyPr lIns="91425" tIns="91425" rIns="91425" bIns="91425" anchor="t" anchorCtr="0">
            <a:noAutofit/>
          </a:bodyPr>
          <a:lstStyle/>
          <a:p>
            <a:pPr lvl="0" rtl="0">
              <a:spcBef>
                <a:spcPts val="0"/>
              </a:spcBef>
              <a:spcAft>
                <a:spcPts val="0"/>
              </a:spcAft>
              <a:buNone/>
            </a:pPr>
            <a:r>
              <a:rPr lang="en">
                <a:solidFill>
                  <a:schemeClr val="lt1"/>
                </a:solidFill>
              </a:rPr>
              <a:t>Interpreter</a:t>
            </a:r>
          </a:p>
        </p:txBody>
      </p:sp>
      <p:sp>
        <p:nvSpPr>
          <p:cNvPr id="185" name="Shape 185"/>
          <p:cNvSpPr txBox="1">
            <a:spLocks noGrp="1"/>
          </p:cNvSpPr>
          <p:nvPr>
            <p:ph type="body" idx="4294967295"/>
          </p:nvPr>
        </p:nvSpPr>
        <p:spPr>
          <a:xfrm>
            <a:off x="6286400" y="1850300"/>
            <a:ext cx="2478600" cy="2794799"/>
          </a:xfrm>
          <a:prstGeom prst="rect">
            <a:avLst/>
          </a:prstGeom>
        </p:spPr>
        <p:txBody>
          <a:bodyPr lIns="91425" tIns="91425" rIns="91425" bIns="91425" anchor="t" anchorCtr="0">
            <a:noAutofit/>
          </a:bodyPr>
          <a:lstStyle/>
          <a:p>
            <a:pPr lvl="0" rtl="0">
              <a:spcBef>
                <a:spcPts val="0"/>
              </a:spcBef>
              <a:spcAft>
                <a:spcPts val="1600"/>
              </a:spcAft>
              <a:buNone/>
            </a:pPr>
            <a:r>
              <a:rPr lang="en" sz="1600"/>
              <a:t>An interpreter is not only bilingual, but is also trained in dealing with the problems that can arise in translation.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Bilingualism</a:t>
            </a:r>
          </a:p>
        </p:txBody>
      </p:sp>
      <p:sp>
        <p:nvSpPr>
          <p:cNvPr id="191" name="Shape 191"/>
          <p:cNvSpPr txBox="1"/>
          <p:nvPr/>
        </p:nvSpPr>
        <p:spPr>
          <a:xfrm>
            <a:off x="0" y="0"/>
            <a:ext cx="8716500" cy="4723200"/>
          </a:xfrm>
          <a:prstGeom prst="rect">
            <a:avLst/>
          </a:prstGeom>
          <a:noFill/>
          <a:ln>
            <a:noFill/>
          </a:ln>
        </p:spPr>
        <p:txBody>
          <a:bodyPr lIns="91425" tIns="91425" rIns="91425" bIns="91425" anchor="ctr" anchorCtr="0">
            <a:noAutofit/>
          </a:bodyPr>
          <a:lstStyle/>
          <a:p>
            <a:pPr marL="457200" marR="457200" lvl="0" indent="457200" rtl="0">
              <a:spcBef>
                <a:spcPts val="0"/>
              </a:spcBef>
              <a:buNone/>
            </a:pPr>
            <a:endParaRPr sz="1800">
              <a:solidFill>
                <a:srgbClr val="F3F3F3"/>
              </a:solidFill>
              <a:latin typeface="Times New Roman"/>
              <a:ea typeface="Times New Roman"/>
              <a:cs typeface="Times New Roman"/>
              <a:sym typeface="Times New Roman"/>
            </a:endParaRPr>
          </a:p>
          <a:p>
            <a:pPr marL="457200" marR="457200" lvl="0" indent="457200" rtl="0">
              <a:spcBef>
                <a:spcPts val="0"/>
              </a:spcBef>
              <a:buNone/>
            </a:pPr>
            <a:endParaRPr sz="1800">
              <a:solidFill>
                <a:srgbClr val="F3F3F3"/>
              </a:solidFill>
              <a:latin typeface="Times New Roman"/>
              <a:ea typeface="Times New Roman"/>
              <a:cs typeface="Times New Roman"/>
              <a:sym typeface="Times New Roman"/>
            </a:endParaRPr>
          </a:p>
          <a:p>
            <a:pPr marL="457200" marR="457200" lvl="0" indent="457200" rtl="0">
              <a:spcBef>
                <a:spcPts val="0"/>
              </a:spcBef>
              <a:buNone/>
            </a:pPr>
            <a:r>
              <a:rPr lang="en" sz="1800">
                <a:solidFill>
                  <a:srgbClr val="F3F3F3"/>
                </a:solidFill>
                <a:latin typeface="Times New Roman"/>
                <a:ea typeface="Times New Roman"/>
                <a:cs typeface="Times New Roman"/>
                <a:sym typeface="Times New Roman"/>
              </a:rPr>
              <a:t>“Bilingualism on its own is not a guarantee of written fluency or skill in translation. Professional translators are first and foremost writers, capable of producing texts that read well in the target language. Bilingualism is something else. Bilinguals speak two languages fluently, but are not necessarily good at moving information between the two, especially in writing. Experience shows that many people who describe themselves as bilingual over-estimate their communications skills altogether.”</a:t>
            </a:r>
          </a:p>
          <a:p>
            <a:pPr marL="457200" marR="457200" lvl="0" indent="457200" rtl="0">
              <a:spcBef>
                <a:spcPts val="0"/>
              </a:spcBef>
              <a:buNone/>
            </a:pPr>
            <a:endParaRPr sz="1200">
              <a:solidFill>
                <a:srgbClr val="F3F3F3"/>
              </a:solidFill>
              <a:latin typeface="Times New Roman"/>
              <a:ea typeface="Times New Roman"/>
              <a:cs typeface="Times New Roman"/>
              <a:sym typeface="Times New Roman"/>
            </a:endParaRPr>
          </a:p>
          <a:p>
            <a:pPr lvl="0" rtl="0">
              <a:lnSpc>
                <a:spcPct val="200000"/>
              </a:lnSpc>
              <a:spcBef>
                <a:spcPts val="0"/>
              </a:spcBef>
              <a:buNone/>
            </a:pPr>
            <a:r>
              <a:rPr lang="en" sz="1200">
                <a:solidFill>
                  <a:srgbClr val="F3F3F3"/>
                </a:solidFill>
                <a:latin typeface="Times New Roman"/>
                <a:ea typeface="Times New Roman"/>
                <a:cs typeface="Times New Roman"/>
                <a:sym typeface="Times New Roman"/>
              </a:rPr>
              <a:t>American Translators Association (ATA)- “Translation – Getting it Right; A Guide to Buying Translations” A. Aparicio &amp; C. Durban 2003.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2093075" y="584425"/>
            <a:ext cx="4948200" cy="1885800"/>
          </a:xfrm>
          <a:prstGeom prst="rect">
            <a:avLst/>
          </a:prstGeom>
        </p:spPr>
        <p:txBody>
          <a:bodyPr lIns="91425" tIns="91425" rIns="91425" bIns="91425" anchor="b" anchorCtr="0">
            <a:noAutofit/>
          </a:bodyPr>
          <a:lstStyle/>
          <a:p>
            <a:pPr lvl="0">
              <a:spcBef>
                <a:spcPts val="0"/>
              </a:spcBef>
              <a:buNone/>
            </a:pPr>
            <a:r>
              <a:rPr lang="en"/>
              <a:t>Names</a:t>
            </a:r>
          </a:p>
        </p:txBody>
      </p:sp>
      <p:sp>
        <p:nvSpPr>
          <p:cNvPr id="197" name="Shape 197"/>
          <p:cNvSpPr txBox="1">
            <a:spLocks noGrp="1"/>
          </p:cNvSpPr>
          <p:nvPr>
            <p:ph type="body" idx="1"/>
          </p:nvPr>
        </p:nvSpPr>
        <p:spPr>
          <a:xfrm>
            <a:off x="2093075" y="2834825"/>
            <a:ext cx="4938600" cy="1553100"/>
          </a:xfrm>
          <a:prstGeom prst="rect">
            <a:avLst/>
          </a:prstGeom>
        </p:spPr>
        <p:txBody>
          <a:bodyPr lIns="91425" tIns="91425" rIns="91425" bIns="91425" anchor="t" anchorCtr="0">
            <a:noAutofit/>
          </a:bodyPr>
          <a:lstStyle/>
          <a:p>
            <a:pPr lvl="0" rtl="0">
              <a:spcBef>
                <a:spcPts val="0"/>
              </a:spcBef>
              <a:buNone/>
            </a:pPr>
            <a:r>
              <a:rPr lang="en"/>
              <a:t> In Spanish-speaking countries, most people go by an apellido paterno and and apellido materno.  That is a combination of a father’s first last name and a mother’s first last name.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84100" y="307975"/>
            <a:ext cx="2479800" cy="4268700"/>
          </a:xfrm>
          <a:prstGeom prst="rect">
            <a:avLst/>
          </a:prstGeom>
        </p:spPr>
        <p:txBody>
          <a:bodyPr lIns="91425" tIns="91425" rIns="91425" bIns="91425" anchor="t" anchorCtr="0">
            <a:noAutofit/>
          </a:bodyPr>
          <a:lstStyle/>
          <a:p>
            <a:pPr lvl="0">
              <a:spcBef>
                <a:spcPts val="0"/>
              </a:spcBef>
              <a:buNone/>
            </a:pPr>
            <a:r>
              <a:rPr lang="en" dirty="0"/>
              <a:t>When you need an interpreter</a:t>
            </a:r>
          </a:p>
        </p:txBody>
      </p:sp>
      <p:sp>
        <p:nvSpPr>
          <p:cNvPr id="203" name="Shape 203"/>
          <p:cNvSpPr txBox="1">
            <a:spLocks noGrp="1"/>
          </p:cNvSpPr>
          <p:nvPr>
            <p:ph type="body" idx="1"/>
          </p:nvPr>
        </p:nvSpPr>
        <p:spPr>
          <a:xfrm>
            <a:off x="3381100" y="307975"/>
            <a:ext cx="5451300" cy="4268700"/>
          </a:xfrm>
          <a:prstGeom prst="rect">
            <a:avLst/>
          </a:prstGeom>
        </p:spPr>
        <p:txBody>
          <a:bodyPr lIns="91425" tIns="91425" rIns="91425" bIns="91425" anchor="t" anchorCtr="0">
            <a:noAutofit/>
          </a:bodyPr>
          <a:lstStyle/>
          <a:p>
            <a:pPr lvl="0">
              <a:spcBef>
                <a:spcPts val="0"/>
              </a:spcBef>
              <a:buNone/>
            </a:pPr>
            <a:r>
              <a:rPr lang="en" dirty="0">
                <a:solidFill>
                  <a:srgbClr val="FFFFFF"/>
                </a:solidFill>
              </a:rPr>
              <a:t>Does the individual understand what is going on without an interpreter?</a:t>
            </a:r>
          </a:p>
          <a:p>
            <a:pPr lvl="0">
              <a:spcBef>
                <a:spcPts val="0"/>
              </a:spcBef>
              <a:buNone/>
            </a:pPr>
            <a:endParaRPr dirty="0">
              <a:solidFill>
                <a:srgbClr val="FFFFFF"/>
              </a:solidFill>
            </a:endParaRPr>
          </a:p>
          <a:p>
            <a:pPr lvl="0">
              <a:spcBef>
                <a:spcPts val="0"/>
              </a:spcBef>
              <a:buNone/>
            </a:pPr>
            <a:r>
              <a:rPr lang="en" dirty="0">
                <a:solidFill>
                  <a:srgbClr val="FFFFFF"/>
                </a:solidFill>
              </a:rPr>
              <a:t>Don’t depend on a good accent.  Some people have a good ear, but may still need an interpreter for something as important as court.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“Word-for-Word” translation</a:t>
            </a:r>
          </a:p>
        </p:txBody>
      </p:sp>
      <p:sp>
        <p:nvSpPr>
          <p:cNvPr id="209" name="Shape 209"/>
          <p:cNvSpPr txBox="1"/>
          <p:nvPr/>
        </p:nvSpPr>
        <p:spPr>
          <a:xfrm>
            <a:off x="474775" y="1099925"/>
            <a:ext cx="8142600" cy="35055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211" name="Shape 211"/>
          <p:cNvSpPr txBox="1"/>
          <p:nvPr/>
        </p:nvSpPr>
        <p:spPr>
          <a:xfrm>
            <a:off x="669900" y="4086325"/>
            <a:ext cx="7243200" cy="7368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3F3F3"/>
                </a:solidFill>
              </a:rPr>
              <a:t>Haydee Claus, Court Interpreting: Complexities and Misunderstandings, Alaska Justice Forum,  (1997)</a:t>
            </a:r>
          </a:p>
        </p:txBody>
      </p:sp>
      <p:graphicFrame>
        <p:nvGraphicFramePr>
          <p:cNvPr id="4" name="Table 3">
            <a:extLst>
              <a:ext uri="{FF2B5EF4-FFF2-40B4-BE49-F238E27FC236}">
                <a16:creationId xmlns:a16="http://schemas.microsoft.com/office/drawing/2014/main" id="{CCBAF515-22AE-4F5D-A2B2-447B1B99176E}"/>
              </a:ext>
            </a:extLst>
          </p:cNvPr>
          <p:cNvGraphicFramePr>
            <a:graphicFrameLocks noGrp="1"/>
          </p:cNvGraphicFramePr>
          <p:nvPr>
            <p:extLst>
              <p:ext uri="{D42A27DB-BD31-4B8C-83A1-F6EECF244321}">
                <p14:modId xmlns:p14="http://schemas.microsoft.com/office/powerpoint/2010/main" val="3706617101"/>
              </p:ext>
            </p:extLst>
          </p:nvPr>
        </p:nvGraphicFramePr>
        <p:xfrm>
          <a:off x="654412" y="935721"/>
          <a:ext cx="7835175" cy="3272058"/>
        </p:xfrm>
        <a:graphic>
          <a:graphicData uri="http://schemas.openxmlformats.org/drawingml/2006/table">
            <a:tbl>
              <a:tblPr firstRow="1" bandRow="1">
                <a:tableStyleId>{F11EA292-ADFF-4EE1-89E2-31D5CA1F8931}</a:tableStyleId>
              </a:tblPr>
              <a:tblGrid>
                <a:gridCol w="2420671">
                  <a:extLst>
                    <a:ext uri="{9D8B030D-6E8A-4147-A177-3AD203B41FA5}">
                      <a16:colId xmlns:a16="http://schemas.microsoft.com/office/drawing/2014/main" val="653225371"/>
                    </a:ext>
                  </a:extLst>
                </a:gridCol>
                <a:gridCol w="2707252">
                  <a:extLst>
                    <a:ext uri="{9D8B030D-6E8A-4147-A177-3AD203B41FA5}">
                      <a16:colId xmlns:a16="http://schemas.microsoft.com/office/drawing/2014/main" val="689241643"/>
                    </a:ext>
                  </a:extLst>
                </a:gridCol>
                <a:gridCol w="2707252">
                  <a:extLst>
                    <a:ext uri="{9D8B030D-6E8A-4147-A177-3AD203B41FA5}">
                      <a16:colId xmlns:a16="http://schemas.microsoft.com/office/drawing/2014/main" val="550591290"/>
                    </a:ext>
                  </a:extLst>
                </a:gridCol>
              </a:tblGrid>
              <a:tr h="563326">
                <a:tc>
                  <a:txBody>
                    <a:bodyPr/>
                    <a:lstStyle/>
                    <a:p>
                      <a:r>
                        <a:rPr lang="es-PR" b="1" dirty="0" err="1"/>
                        <a:t>Spanish</a:t>
                      </a:r>
                      <a:endParaRPr lang="en-US" b="1" dirty="0"/>
                    </a:p>
                  </a:txBody>
                  <a:tcPr/>
                </a:tc>
                <a:tc>
                  <a:txBody>
                    <a:bodyPr/>
                    <a:lstStyle/>
                    <a:p>
                      <a:r>
                        <a:rPr lang="es-PR" b="1" dirty="0"/>
                        <a:t>Literal </a:t>
                      </a:r>
                      <a:r>
                        <a:rPr lang="es-PR" b="1" dirty="0" err="1"/>
                        <a:t>Translation</a:t>
                      </a:r>
                      <a:endParaRPr lang="en-US" b="1" dirty="0"/>
                    </a:p>
                  </a:txBody>
                  <a:tcPr/>
                </a:tc>
                <a:tc>
                  <a:txBody>
                    <a:bodyPr/>
                    <a:lstStyle/>
                    <a:p>
                      <a:r>
                        <a:rPr lang="es-PR" b="1" dirty="0" err="1"/>
                        <a:t>Correct</a:t>
                      </a:r>
                      <a:r>
                        <a:rPr lang="es-PR" b="1" dirty="0"/>
                        <a:t> </a:t>
                      </a:r>
                      <a:r>
                        <a:rPr lang="es-PR" b="1" dirty="0" err="1"/>
                        <a:t>Translation</a:t>
                      </a:r>
                      <a:endParaRPr lang="en-US" b="1" dirty="0"/>
                    </a:p>
                  </a:txBody>
                  <a:tcPr/>
                </a:tc>
                <a:extLst>
                  <a:ext uri="{0D108BD9-81ED-4DB2-BD59-A6C34878D82A}">
                    <a16:rowId xmlns:a16="http://schemas.microsoft.com/office/drawing/2014/main" val="2891244523"/>
                  </a:ext>
                </a:extLst>
              </a:tr>
              <a:tr h="563326">
                <a:tc>
                  <a:txBody>
                    <a:bodyPr/>
                    <a:lstStyle/>
                    <a:p>
                      <a:r>
                        <a:rPr lang="es-PR" dirty="0"/>
                        <a:t>Andaba bien pedo.</a:t>
                      </a:r>
                      <a:endParaRPr lang="en-US" dirty="0"/>
                    </a:p>
                  </a:txBody>
                  <a:tcPr/>
                </a:tc>
                <a:tc>
                  <a:txBody>
                    <a:bodyPr/>
                    <a:lstStyle/>
                    <a:p>
                      <a:r>
                        <a:rPr lang="es-PR" dirty="0"/>
                        <a:t>He </a:t>
                      </a:r>
                      <a:r>
                        <a:rPr lang="es-PR" dirty="0" err="1"/>
                        <a:t>walked</a:t>
                      </a:r>
                      <a:r>
                        <a:rPr lang="es-PR" dirty="0"/>
                        <a:t> real </a:t>
                      </a:r>
                      <a:r>
                        <a:rPr lang="es-PR" dirty="0" err="1"/>
                        <a:t>fart</a:t>
                      </a:r>
                      <a:endParaRPr lang="en-US" dirty="0"/>
                    </a:p>
                  </a:txBody>
                  <a:tcPr/>
                </a:tc>
                <a:tc>
                  <a:txBody>
                    <a:bodyPr/>
                    <a:lstStyle/>
                    <a:p>
                      <a:r>
                        <a:rPr lang="es-PR" dirty="0"/>
                        <a:t>He </a:t>
                      </a:r>
                      <a:r>
                        <a:rPr lang="es-PR" dirty="0" err="1"/>
                        <a:t>was</a:t>
                      </a:r>
                      <a:r>
                        <a:rPr lang="es-PR" dirty="0"/>
                        <a:t> </a:t>
                      </a:r>
                      <a:r>
                        <a:rPr lang="es-PR" dirty="0" err="1"/>
                        <a:t>smashed</a:t>
                      </a:r>
                      <a:endParaRPr lang="en-US" dirty="0"/>
                    </a:p>
                  </a:txBody>
                  <a:tcPr/>
                </a:tc>
                <a:extLst>
                  <a:ext uri="{0D108BD9-81ED-4DB2-BD59-A6C34878D82A}">
                    <a16:rowId xmlns:a16="http://schemas.microsoft.com/office/drawing/2014/main" val="2299267660"/>
                  </a:ext>
                </a:extLst>
              </a:tr>
              <a:tr h="791040">
                <a:tc>
                  <a:txBody>
                    <a:bodyPr/>
                    <a:lstStyle/>
                    <a:p>
                      <a:r>
                        <a:rPr lang="es-PR" dirty="0"/>
                        <a:t>Las utilidades se dispararon cuando la oferta aumentó.</a:t>
                      </a:r>
                      <a:endParaRPr lang="en-US" dirty="0"/>
                    </a:p>
                  </a:txBody>
                  <a:tcPr/>
                </a:tc>
                <a:tc>
                  <a:txBody>
                    <a:bodyPr/>
                    <a:lstStyle/>
                    <a:p>
                      <a:r>
                        <a:rPr lang="es-PR" dirty="0" err="1"/>
                        <a:t>The</a:t>
                      </a:r>
                      <a:r>
                        <a:rPr lang="es-PR" dirty="0"/>
                        <a:t> </a:t>
                      </a:r>
                      <a:r>
                        <a:rPr lang="es-PR" dirty="0" err="1"/>
                        <a:t>utilities</a:t>
                      </a:r>
                      <a:r>
                        <a:rPr lang="es-PR" dirty="0"/>
                        <a:t> </a:t>
                      </a:r>
                      <a:r>
                        <a:rPr lang="es-PR" dirty="0" err="1"/>
                        <a:t>shot</a:t>
                      </a:r>
                      <a:r>
                        <a:rPr lang="es-PR" dirty="0"/>
                        <a:t> </a:t>
                      </a:r>
                      <a:r>
                        <a:rPr lang="es-PR" dirty="0" err="1"/>
                        <a:t>themselves</a:t>
                      </a:r>
                      <a:r>
                        <a:rPr lang="es-PR" dirty="0"/>
                        <a:t> </a:t>
                      </a:r>
                      <a:r>
                        <a:rPr lang="es-PR" dirty="0" err="1"/>
                        <a:t>when</a:t>
                      </a:r>
                      <a:r>
                        <a:rPr lang="es-PR" dirty="0"/>
                        <a:t> </a:t>
                      </a:r>
                      <a:r>
                        <a:rPr lang="es-PR" dirty="0" err="1"/>
                        <a:t>the</a:t>
                      </a:r>
                      <a:r>
                        <a:rPr lang="es-PR" dirty="0"/>
                        <a:t> </a:t>
                      </a:r>
                      <a:r>
                        <a:rPr lang="es-PR" dirty="0" err="1"/>
                        <a:t>offer</a:t>
                      </a:r>
                      <a:r>
                        <a:rPr lang="es-PR" dirty="0"/>
                        <a:t> </a:t>
                      </a:r>
                      <a:r>
                        <a:rPr lang="es-PR" dirty="0" err="1"/>
                        <a:t>increased</a:t>
                      </a:r>
                      <a:r>
                        <a:rPr lang="es-PR" dirty="0"/>
                        <a:t>.</a:t>
                      </a:r>
                      <a:endParaRPr lang="en-US" dirty="0"/>
                    </a:p>
                  </a:txBody>
                  <a:tcPr/>
                </a:tc>
                <a:tc>
                  <a:txBody>
                    <a:bodyPr/>
                    <a:lstStyle/>
                    <a:p>
                      <a:r>
                        <a:rPr lang="es-PR" dirty="0" err="1"/>
                        <a:t>The</a:t>
                      </a:r>
                      <a:r>
                        <a:rPr lang="es-PR" dirty="0"/>
                        <a:t> </a:t>
                      </a:r>
                      <a:r>
                        <a:rPr lang="es-PR" dirty="0" err="1"/>
                        <a:t>profits</a:t>
                      </a:r>
                      <a:r>
                        <a:rPr lang="es-PR" dirty="0"/>
                        <a:t> </a:t>
                      </a:r>
                      <a:r>
                        <a:rPr lang="es-PR" dirty="0" err="1"/>
                        <a:t>sky-rocketed</a:t>
                      </a:r>
                      <a:r>
                        <a:rPr lang="es-PR" dirty="0"/>
                        <a:t> </a:t>
                      </a:r>
                      <a:r>
                        <a:rPr lang="es-PR" dirty="0" err="1"/>
                        <a:t>when</a:t>
                      </a:r>
                      <a:r>
                        <a:rPr lang="es-PR" dirty="0"/>
                        <a:t> </a:t>
                      </a:r>
                      <a:r>
                        <a:rPr lang="es-PR" dirty="0" err="1"/>
                        <a:t>the</a:t>
                      </a:r>
                      <a:r>
                        <a:rPr lang="es-PR" dirty="0"/>
                        <a:t> </a:t>
                      </a:r>
                      <a:r>
                        <a:rPr lang="es-PR" dirty="0" err="1"/>
                        <a:t>supply</a:t>
                      </a:r>
                      <a:r>
                        <a:rPr lang="es-PR" dirty="0"/>
                        <a:t> </a:t>
                      </a:r>
                      <a:r>
                        <a:rPr lang="es-PR" dirty="0" err="1"/>
                        <a:t>increased</a:t>
                      </a:r>
                      <a:r>
                        <a:rPr lang="es-PR" dirty="0"/>
                        <a:t>.</a:t>
                      </a:r>
                      <a:endParaRPr lang="en-US" dirty="0"/>
                    </a:p>
                  </a:txBody>
                  <a:tcPr/>
                </a:tc>
                <a:extLst>
                  <a:ext uri="{0D108BD9-81ED-4DB2-BD59-A6C34878D82A}">
                    <a16:rowId xmlns:a16="http://schemas.microsoft.com/office/drawing/2014/main" val="2041618802"/>
                  </a:ext>
                </a:extLst>
              </a:tr>
              <a:tr h="563326">
                <a:tc>
                  <a:txBody>
                    <a:bodyPr/>
                    <a:lstStyle/>
                    <a:p>
                      <a:r>
                        <a:rPr lang="es-PR" dirty="0"/>
                        <a:t>Es que yo a ella no la conozco.</a:t>
                      </a:r>
                      <a:endParaRPr lang="en-US" dirty="0"/>
                    </a:p>
                  </a:txBody>
                  <a:tcPr/>
                </a:tc>
                <a:tc>
                  <a:txBody>
                    <a:bodyPr/>
                    <a:lstStyle/>
                    <a:p>
                      <a:r>
                        <a:rPr lang="en-US" dirty="0"/>
                        <a:t>Is that I to her don’t know her</a:t>
                      </a:r>
                    </a:p>
                  </a:txBody>
                  <a:tcPr/>
                </a:tc>
                <a:tc>
                  <a:txBody>
                    <a:bodyPr/>
                    <a:lstStyle/>
                    <a:p>
                      <a:r>
                        <a:rPr lang="en-US" dirty="0"/>
                        <a:t>The thing is, I don’t know her.</a:t>
                      </a:r>
                    </a:p>
                  </a:txBody>
                  <a:tcPr/>
                </a:tc>
                <a:extLst>
                  <a:ext uri="{0D108BD9-81ED-4DB2-BD59-A6C34878D82A}">
                    <a16:rowId xmlns:a16="http://schemas.microsoft.com/office/drawing/2014/main" val="2621643479"/>
                  </a:ext>
                </a:extLst>
              </a:tr>
              <a:tr h="791040">
                <a:tc>
                  <a:txBody>
                    <a:bodyPr/>
                    <a:lstStyle/>
                    <a:p>
                      <a:r>
                        <a:rPr lang="es-PR" dirty="0"/>
                        <a:t>El hombre del pelo chino dijo que lo había hecho para pagar una droga.</a:t>
                      </a:r>
                      <a:endParaRPr lang="en-US" dirty="0"/>
                    </a:p>
                  </a:txBody>
                  <a:tcPr/>
                </a:tc>
                <a:tc>
                  <a:txBody>
                    <a:bodyPr/>
                    <a:lstStyle/>
                    <a:p>
                      <a:r>
                        <a:rPr lang="en-US" dirty="0"/>
                        <a:t>The man with the Chinese hair said he had done it to pay off a drug.</a:t>
                      </a:r>
                    </a:p>
                  </a:txBody>
                  <a:tcPr/>
                </a:tc>
                <a:tc>
                  <a:txBody>
                    <a:bodyPr/>
                    <a:lstStyle/>
                    <a:p>
                      <a:r>
                        <a:rPr lang="en-US" dirty="0"/>
                        <a:t>The curly-haired man said he had done it to pay off a debt.</a:t>
                      </a:r>
                    </a:p>
                  </a:txBody>
                  <a:tcPr/>
                </a:tc>
                <a:extLst>
                  <a:ext uri="{0D108BD9-81ED-4DB2-BD59-A6C34878D82A}">
                    <a16:rowId xmlns:a16="http://schemas.microsoft.com/office/drawing/2014/main" val="244901473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8DA8A-8E53-47C6-A2C5-55F649B6B5C8}"/>
              </a:ext>
            </a:extLst>
          </p:cNvPr>
          <p:cNvSpPr>
            <a:spLocks noGrp="1"/>
          </p:cNvSpPr>
          <p:nvPr>
            <p:ph type="title"/>
          </p:nvPr>
        </p:nvSpPr>
        <p:spPr/>
        <p:txBody>
          <a:bodyPr/>
          <a:lstStyle/>
          <a:p>
            <a:r>
              <a:rPr lang="en-US" dirty="0"/>
              <a:t>Developments in Immigration</a:t>
            </a:r>
          </a:p>
        </p:txBody>
      </p:sp>
      <p:sp>
        <p:nvSpPr>
          <p:cNvPr id="3" name="Text Placeholder 2">
            <a:extLst>
              <a:ext uri="{FF2B5EF4-FFF2-40B4-BE49-F238E27FC236}">
                <a16:creationId xmlns:a16="http://schemas.microsoft.com/office/drawing/2014/main" id="{C23290DE-D489-4BCE-B76A-CA1845405CEB}"/>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126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284100" y="307975"/>
            <a:ext cx="2479800" cy="4268700"/>
          </a:xfrm>
          <a:prstGeom prst="rect">
            <a:avLst/>
          </a:prstGeom>
        </p:spPr>
        <p:txBody>
          <a:bodyPr lIns="91425" tIns="91425" rIns="91425" bIns="91425" anchor="t" anchorCtr="0">
            <a:noAutofit/>
          </a:bodyPr>
          <a:lstStyle/>
          <a:p>
            <a:pPr lvl="0">
              <a:spcBef>
                <a:spcPts val="0"/>
              </a:spcBef>
              <a:buNone/>
            </a:pPr>
            <a:r>
              <a:rPr lang="en" dirty="0"/>
              <a:t>Assess the need for an interpreter as soon as possible.  </a:t>
            </a:r>
          </a:p>
        </p:txBody>
      </p:sp>
      <p:sp>
        <p:nvSpPr>
          <p:cNvPr id="217" name="Shape 217"/>
          <p:cNvSpPr txBox="1">
            <a:spLocks noGrp="1"/>
          </p:cNvSpPr>
          <p:nvPr>
            <p:ph type="body" idx="1"/>
          </p:nvPr>
        </p:nvSpPr>
        <p:spPr>
          <a:xfrm>
            <a:off x="3381100" y="307975"/>
            <a:ext cx="5451300" cy="4268700"/>
          </a:xfrm>
          <a:prstGeom prst="rect">
            <a:avLst/>
          </a:prstGeom>
        </p:spPr>
        <p:txBody>
          <a:bodyPr lIns="91425" tIns="91425" rIns="91425" bIns="91425" anchor="t" anchorCtr="0">
            <a:noAutofit/>
          </a:bodyPr>
          <a:lstStyle/>
          <a:p>
            <a:pPr lvl="0">
              <a:spcBef>
                <a:spcPts val="0"/>
              </a:spcBef>
              <a:buNone/>
            </a:pPr>
            <a:r>
              <a:rPr lang="en" dirty="0"/>
              <a:t>If you suspect limited English proficiency, make sure that your client or witness is understanding you.  Ask questions.  Listen to the answers.  Are they responsive?  Are they appropriate to the question?  </a:t>
            </a:r>
          </a:p>
          <a:p>
            <a:pPr lvl="0">
              <a:spcBef>
                <a:spcPts val="0"/>
              </a:spcBef>
              <a:buNone/>
            </a:pPr>
            <a:endParaRPr dirty="0"/>
          </a:p>
          <a:p>
            <a:pPr lvl="0">
              <a:spcBef>
                <a:spcPts val="0"/>
              </a:spcBef>
              <a:buNone/>
            </a:pPr>
            <a:r>
              <a:rPr lang="en" dirty="0"/>
              <a:t>If the answers don’t indicate that you are communicating, consider the need for an interpreter.  This can be a challenge.  Sometimes people just don’t listen.  You have this problem in single-language communications with some people.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Give the interpreter time and information to prepare.</a:t>
            </a:r>
          </a:p>
        </p:txBody>
      </p:sp>
      <p:sp>
        <p:nvSpPr>
          <p:cNvPr id="223" name="Shape 223"/>
          <p:cNvSpPr txBox="1"/>
          <p:nvPr/>
        </p:nvSpPr>
        <p:spPr>
          <a:xfrm>
            <a:off x="1007600" y="1539000"/>
            <a:ext cx="6599700" cy="27687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3F3F3"/>
                </a:solidFill>
              </a:rPr>
              <a:t>It is good for the interpreter to talk to the witness to assess language skills and any possible problems with dialect.  </a:t>
            </a:r>
          </a:p>
          <a:p>
            <a:pPr lvl="0">
              <a:spcBef>
                <a:spcPts val="0"/>
              </a:spcBef>
              <a:buNone/>
            </a:pPr>
            <a:endParaRPr dirty="0">
              <a:solidFill>
                <a:srgbClr val="F3F3F3"/>
              </a:solidFill>
            </a:endParaRPr>
          </a:p>
          <a:p>
            <a:pPr lvl="0">
              <a:spcBef>
                <a:spcPts val="0"/>
              </a:spcBef>
              <a:buNone/>
            </a:pPr>
            <a:r>
              <a:rPr lang="en" dirty="0">
                <a:solidFill>
                  <a:srgbClr val="F3F3F3"/>
                </a:solidFill>
              </a:rPr>
              <a:t>If the subject matter of the discussion is unusual in any way, let the interpreter know so that he or she can prepare with specialized vocabulary that might be necessary.  </a:t>
            </a:r>
          </a:p>
          <a:p>
            <a:pPr lvl="0">
              <a:spcBef>
                <a:spcPts val="0"/>
              </a:spcBef>
              <a:buNone/>
            </a:pPr>
            <a:endParaRPr dirty="0">
              <a:solidFill>
                <a:srgbClr val="F3F3F3"/>
              </a:solidFill>
            </a:endParaRPr>
          </a:p>
          <a:p>
            <a:pPr lvl="0">
              <a:spcBef>
                <a:spcPts val="0"/>
              </a:spcBef>
              <a:buNone/>
            </a:pPr>
            <a:r>
              <a:rPr lang="en" dirty="0">
                <a:solidFill>
                  <a:srgbClr val="F3F3F3"/>
                </a:solidFill>
              </a:rPr>
              <a:t>Word-for-word correspondence is not always available.  Some words in English may have multiple translations in the target language, and vice-versa.  If the interpreter knows the general fact situation involved, it is easier to avoid confusion.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7700" y="369325"/>
            <a:ext cx="6934800" cy="1579200"/>
          </a:xfrm>
          <a:prstGeom prst="rect">
            <a:avLst/>
          </a:prstGeom>
        </p:spPr>
        <p:txBody>
          <a:bodyPr lIns="91425" tIns="91425" rIns="91425" bIns="91425" anchor="b" anchorCtr="0">
            <a:noAutofit/>
          </a:bodyPr>
          <a:lstStyle/>
          <a:p>
            <a:pPr lvl="0">
              <a:spcBef>
                <a:spcPts val="0"/>
              </a:spcBef>
              <a:buNone/>
            </a:pPr>
            <a:r>
              <a:rPr lang="en"/>
              <a:t>Role of Interpreter</a:t>
            </a:r>
          </a:p>
        </p:txBody>
      </p:sp>
      <p:sp>
        <p:nvSpPr>
          <p:cNvPr id="229" name="Shape 229"/>
          <p:cNvSpPr txBox="1">
            <a:spLocks noGrp="1"/>
          </p:cNvSpPr>
          <p:nvPr>
            <p:ph type="body" idx="1"/>
          </p:nvPr>
        </p:nvSpPr>
        <p:spPr>
          <a:xfrm>
            <a:off x="317700" y="2432075"/>
            <a:ext cx="6397800" cy="2329800"/>
          </a:xfrm>
          <a:prstGeom prst="rect">
            <a:avLst/>
          </a:prstGeom>
        </p:spPr>
        <p:txBody>
          <a:bodyPr lIns="91425" tIns="91425" rIns="91425" bIns="91425" anchor="t" anchorCtr="0">
            <a:noAutofit/>
          </a:bodyPr>
          <a:lstStyle/>
          <a:p>
            <a:pPr lvl="0">
              <a:spcBef>
                <a:spcPts val="0"/>
              </a:spcBef>
              <a:buNone/>
            </a:pPr>
            <a:r>
              <a:rPr lang="en">
                <a:solidFill>
                  <a:srgbClr val="FFFFFF"/>
                </a:solidFill>
              </a:rPr>
              <a:t>Remember the role of the interpreter.  The interpreter is there to translate from one language to another.  The interpreter is not allowed to add any content to the conversation.   Don’t ask the interpreter to “explain” the court system to the witness.  The lawyer must give the explanation.  The interpreter will translate what is said.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284100" y="307975"/>
            <a:ext cx="2479800" cy="4268700"/>
          </a:xfrm>
          <a:prstGeom prst="rect">
            <a:avLst/>
          </a:prstGeom>
        </p:spPr>
        <p:txBody>
          <a:bodyPr lIns="91425" tIns="91425" rIns="91425" bIns="91425" anchor="t" anchorCtr="0">
            <a:noAutofit/>
          </a:bodyPr>
          <a:lstStyle/>
          <a:p>
            <a:pPr lvl="0">
              <a:spcBef>
                <a:spcPts val="0"/>
              </a:spcBef>
              <a:buNone/>
            </a:pPr>
            <a:r>
              <a:rPr lang="en"/>
              <a:t>Computer Assisted Translation</a:t>
            </a:r>
          </a:p>
        </p:txBody>
      </p:sp>
      <p:sp>
        <p:nvSpPr>
          <p:cNvPr id="235" name="Shape 235"/>
          <p:cNvSpPr txBox="1">
            <a:spLocks noGrp="1"/>
          </p:cNvSpPr>
          <p:nvPr>
            <p:ph type="body" idx="1"/>
          </p:nvPr>
        </p:nvSpPr>
        <p:spPr>
          <a:xfrm>
            <a:off x="3381100" y="307975"/>
            <a:ext cx="5451300" cy="4268700"/>
          </a:xfrm>
          <a:prstGeom prst="rect">
            <a:avLst/>
          </a:prstGeom>
        </p:spPr>
        <p:txBody>
          <a:bodyPr lIns="91425" tIns="91425" rIns="91425" bIns="91425" anchor="t" anchorCtr="0">
            <a:noAutofit/>
          </a:bodyPr>
          <a:lstStyle/>
          <a:p>
            <a:pPr lvl="0">
              <a:spcBef>
                <a:spcPts val="0"/>
              </a:spcBef>
              <a:buNone/>
            </a:pPr>
            <a:r>
              <a:rPr lang="en">
                <a:solidFill>
                  <a:srgbClr val="FFFFFF"/>
                </a:solidFill>
              </a:rPr>
              <a:t>Even the best computer-based translation is not ready for prime time.  Don’t depend on computerized translation for anything important.</a:t>
            </a:r>
          </a:p>
          <a:p>
            <a:pPr lvl="0">
              <a:spcBef>
                <a:spcPts val="0"/>
              </a:spcBef>
              <a:buNone/>
            </a:pPr>
            <a:endParaRPr>
              <a:solidFill>
                <a:srgbClr val="FFFFFF"/>
              </a:solidFill>
            </a:endParaRPr>
          </a:p>
          <a:p>
            <a:pPr lvl="0">
              <a:spcBef>
                <a:spcPts val="0"/>
              </a:spcBef>
              <a:buNone/>
            </a:pPr>
            <a:r>
              <a:rPr lang="en">
                <a:solidFill>
                  <a:srgbClr val="FFFFFF"/>
                </a:solidFill>
              </a:rPr>
              <a:t>Don’t be surprised, however, to learn that some translators use software to assist in translation.  Remember, however, that is only good for production of a rough draft.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74475" y="450125"/>
            <a:ext cx="3163200" cy="2062200"/>
          </a:xfrm>
          <a:prstGeom prst="rect">
            <a:avLst/>
          </a:prstGeom>
        </p:spPr>
        <p:txBody>
          <a:bodyPr lIns="91425" tIns="91425" rIns="91425" bIns="91425" anchor="t" anchorCtr="0">
            <a:noAutofit/>
          </a:bodyPr>
          <a:lstStyle/>
          <a:p>
            <a:pPr lvl="0">
              <a:spcBef>
                <a:spcPts val="0"/>
              </a:spcBef>
              <a:buNone/>
            </a:pPr>
            <a:r>
              <a:rPr lang="en"/>
              <a:t>What the Interpreter is not supposed to do.</a:t>
            </a:r>
          </a:p>
        </p:txBody>
      </p:sp>
      <p:sp>
        <p:nvSpPr>
          <p:cNvPr id="241" name="Shape 241"/>
          <p:cNvSpPr txBox="1">
            <a:spLocks noGrp="1"/>
          </p:cNvSpPr>
          <p:nvPr>
            <p:ph type="body" idx="1"/>
          </p:nvPr>
        </p:nvSpPr>
        <p:spPr>
          <a:xfrm>
            <a:off x="3828775" y="450125"/>
            <a:ext cx="4863000" cy="4115400"/>
          </a:xfrm>
          <a:prstGeom prst="rect">
            <a:avLst/>
          </a:prstGeom>
        </p:spPr>
        <p:txBody>
          <a:bodyPr lIns="91425" tIns="91425" rIns="91425" bIns="91425" anchor="t" anchorCtr="0">
            <a:noAutofit/>
          </a:bodyPr>
          <a:lstStyle/>
          <a:p>
            <a:pPr lvl="0">
              <a:spcBef>
                <a:spcPts val="0"/>
              </a:spcBef>
              <a:buNone/>
            </a:pPr>
            <a:r>
              <a:rPr lang="en">
                <a:solidFill>
                  <a:srgbClr val="FFFFFF"/>
                </a:solidFill>
              </a:rPr>
              <a:t>Don’t ask the Interpreter to “explain” something to the witness/client.  You do the explaining, and the interpreter will interpret what you say.</a:t>
            </a:r>
          </a:p>
          <a:p>
            <a:pPr lvl="0">
              <a:spcBef>
                <a:spcPts val="0"/>
              </a:spcBef>
              <a:buNone/>
            </a:pPr>
            <a:endParaRPr>
              <a:solidFill>
                <a:srgbClr val="FFFFFF"/>
              </a:solidFill>
            </a:endParaRPr>
          </a:p>
          <a:p>
            <a:pPr lvl="0">
              <a:spcBef>
                <a:spcPts val="0"/>
              </a:spcBef>
              <a:buNone/>
            </a:pPr>
            <a:r>
              <a:rPr lang="en">
                <a:solidFill>
                  <a:srgbClr val="FFFFFF"/>
                </a:solidFill>
              </a:rPr>
              <a:t>An interpreter is not a “lie detector.”  Don’t take the interpreter aside and ask if the witness is telling the truth.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24475" y="148225"/>
            <a:ext cx="3559500" cy="1373700"/>
          </a:xfrm>
          <a:prstGeom prst="rect">
            <a:avLst/>
          </a:prstGeom>
        </p:spPr>
        <p:txBody>
          <a:bodyPr lIns="91425" tIns="91425" rIns="91425" bIns="91425" anchor="b" anchorCtr="0">
            <a:noAutofit/>
          </a:bodyPr>
          <a:lstStyle/>
          <a:p>
            <a:pPr lvl="0">
              <a:spcBef>
                <a:spcPts val="0"/>
              </a:spcBef>
              <a:buNone/>
            </a:pPr>
            <a:r>
              <a:rPr lang="en" dirty="0"/>
              <a:t>Fail Safe (1964)</a:t>
            </a:r>
          </a:p>
        </p:txBody>
      </p:sp>
      <p:sp>
        <p:nvSpPr>
          <p:cNvPr id="247" name="Shape 247"/>
          <p:cNvSpPr txBox="1">
            <a:spLocks noGrp="1"/>
          </p:cNvSpPr>
          <p:nvPr>
            <p:ph type="body" idx="1"/>
          </p:nvPr>
        </p:nvSpPr>
        <p:spPr>
          <a:xfrm>
            <a:off x="324475" y="1920450"/>
            <a:ext cx="8494800" cy="2704200"/>
          </a:xfrm>
          <a:prstGeom prst="rect">
            <a:avLst/>
          </a:prstGeom>
        </p:spPr>
        <p:txBody>
          <a:bodyPr lIns="91425" tIns="91425" rIns="91425" bIns="91425" anchor="t" anchorCtr="0">
            <a:noAutofit/>
          </a:bodyPr>
          <a:lstStyle/>
          <a:p>
            <a:pPr lvl="0">
              <a:spcBef>
                <a:spcPts val="0"/>
              </a:spcBef>
              <a:buNone/>
            </a:pPr>
            <a:r>
              <a:rPr lang="en" dirty="0"/>
              <a:t>This was a movie about a computer error creating the possibility of a nuclear conflict between the United States and the Soviet Union.</a:t>
            </a:r>
          </a:p>
          <a:p>
            <a:pPr lvl="0">
              <a:spcBef>
                <a:spcPts val="0"/>
              </a:spcBef>
              <a:buNone/>
            </a:pPr>
            <a:r>
              <a:rPr lang="en" dirty="0"/>
              <a:t>In a dramatic scene, the president prepares to talk to the Soviet leader.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49300" y="450119"/>
            <a:ext cx="3898200" cy="4115400"/>
          </a:xfrm>
          <a:prstGeom prst="rect">
            <a:avLst/>
          </a:prstGeom>
        </p:spPr>
        <p:txBody>
          <a:bodyPr lIns="91425" tIns="91425" rIns="91425" bIns="91425" anchor="t" anchorCtr="0">
            <a:noAutofit/>
          </a:bodyPr>
          <a:lstStyle/>
          <a:p>
            <a:pPr lvl="0">
              <a:spcBef>
                <a:spcPts val="0"/>
              </a:spcBef>
              <a:buNone/>
            </a:pPr>
            <a:r>
              <a:rPr lang="en" sz="1600" b="0">
                <a:solidFill>
                  <a:srgbClr val="FFFFFF"/>
                </a:solidFill>
                <a:latin typeface="Average"/>
                <a:ea typeface="Average"/>
                <a:cs typeface="Average"/>
                <a:sym typeface="Average"/>
              </a:rPr>
              <a:t>The President:   Buck, I'll talk to the Soviet premier now.  You'll translate what he says to me. He'll have his own translator telling him what I say...but I want something more from you. The premier says what he means.but sometimes there's more in a man's voice than in his words.   There are words in one language that don't mean the same in another. You follow me?</a:t>
            </a:r>
            <a:br>
              <a:rPr lang="en" sz="1600" b="0">
                <a:solidFill>
                  <a:srgbClr val="FFFFFF"/>
                </a:solidFill>
                <a:latin typeface="Average"/>
                <a:ea typeface="Average"/>
                <a:cs typeface="Average"/>
                <a:sym typeface="Average"/>
              </a:rPr>
            </a:br>
            <a:br>
              <a:rPr lang="en" sz="1600" b="0">
                <a:solidFill>
                  <a:srgbClr val="FFFFFF"/>
                </a:solidFill>
                <a:latin typeface="Average"/>
                <a:ea typeface="Average"/>
                <a:cs typeface="Average"/>
                <a:sym typeface="Average"/>
              </a:rPr>
            </a:br>
            <a:r>
              <a:rPr lang="en" sz="1600" b="0">
                <a:solidFill>
                  <a:srgbClr val="FFFFFF"/>
                </a:solidFill>
                <a:latin typeface="Average"/>
                <a:ea typeface="Average"/>
                <a:cs typeface="Average"/>
                <a:sym typeface="Average"/>
              </a:rPr>
              <a:t>Buck:  I think so, sir.</a:t>
            </a:r>
            <a:br>
              <a:rPr lang="en" sz="1600" b="0">
                <a:solidFill>
                  <a:srgbClr val="FFFFFF"/>
                </a:solidFill>
                <a:latin typeface="Average"/>
                <a:ea typeface="Average"/>
                <a:cs typeface="Average"/>
                <a:sym typeface="Average"/>
              </a:rPr>
            </a:br>
            <a:endParaRPr lang="en" sz="1600" b="0">
              <a:solidFill>
                <a:srgbClr val="FFFFFF"/>
              </a:solidFill>
              <a:latin typeface="Average"/>
              <a:ea typeface="Average"/>
              <a:cs typeface="Average"/>
              <a:sym typeface="Average"/>
            </a:endParaRPr>
          </a:p>
        </p:txBody>
      </p:sp>
      <p:sp>
        <p:nvSpPr>
          <p:cNvPr id="253" name="Shape 253"/>
          <p:cNvSpPr txBox="1">
            <a:spLocks noGrp="1"/>
          </p:cNvSpPr>
          <p:nvPr>
            <p:ph type="body" idx="1"/>
          </p:nvPr>
        </p:nvSpPr>
        <p:spPr>
          <a:xfrm>
            <a:off x="4572000" y="450119"/>
            <a:ext cx="4222800" cy="4115400"/>
          </a:xfrm>
          <a:prstGeom prst="rect">
            <a:avLst/>
          </a:prstGeom>
        </p:spPr>
        <p:txBody>
          <a:bodyPr lIns="91425" tIns="91425" rIns="91425" bIns="91425" anchor="t" anchorCtr="0">
            <a:noAutofit/>
          </a:bodyPr>
          <a:lstStyle/>
          <a:p>
            <a:pPr lvl="0">
              <a:spcBef>
                <a:spcPts val="0"/>
              </a:spcBef>
              <a:buNone/>
            </a:pPr>
            <a:br>
              <a:rPr lang="en"/>
            </a:br>
            <a:r>
              <a:rPr lang="en">
                <a:solidFill>
                  <a:srgbClr val="FFFFFF"/>
                </a:solidFill>
              </a:rPr>
              <a:t>The President:  It's very important the premier and I understand each other.  I don't have to tell you that.  So I want to know what he's saying and what you think he's feeling.  Any inflection of his voice, any tone..any emotion that adds to his words...I want you to let me know.</a:t>
            </a:r>
            <a:br>
              <a:rPr lang="en">
                <a:solidFill>
                  <a:srgbClr val="FFFFFF"/>
                </a:solidFill>
              </a:rPr>
            </a:br>
            <a:br>
              <a:rPr lang="en">
                <a:solidFill>
                  <a:srgbClr val="FFFFFF"/>
                </a:solidFill>
              </a:rPr>
            </a:br>
            <a:r>
              <a:rPr lang="en">
                <a:solidFill>
                  <a:srgbClr val="FFFFFF"/>
                </a:solidFill>
              </a:rPr>
              <a:t>Buck:  Yes, sir. I'll do my best.</a:t>
            </a:r>
            <a:br>
              <a:rPr lang="en">
                <a:solidFill>
                  <a:srgbClr val="FFFFFF"/>
                </a:solidFill>
              </a:rPr>
            </a:br>
            <a:br>
              <a:rPr lang="en">
                <a:solidFill>
                  <a:srgbClr val="FFFFFF"/>
                </a:solidFill>
              </a:rPr>
            </a:br>
            <a:r>
              <a:rPr lang="en">
                <a:solidFill>
                  <a:srgbClr val="FFFFFF"/>
                </a:solidFill>
              </a:rPr>
              <a:t>The President:  I know you will.  It's all any of us can do.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49300" y="450125"/>
            <a:ext cx="8061000" cy="4115400"/>
          </a:xfrm>
          <a:prstGeom prst="rect">
            <a:avLst/>
          </a:prstGeom>
        </p:spPr>
        <p:txBody>
          <a:bodyPr lIns="91425" tIns="91425" rIns="91425" bIns="91425" anchor="t" anchorCtr="0">
            <a:noAutofit/>
          </a:bodyPr>
          <a:lstStyle/>
          <a:p>
            <a:pPr lvl="0">
              <a:spcBef>
                <a:spcPts val="0"/>
              </a:spcBef>
              <a:buNone/>
            </a:pPr>
            <a:r>
              <a:rPr lang="en"/>
              <a:t>Unless you’re the President, and nuclear armageddon is imminent:  Don’t ask an interpreter to do this.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C40A-E6D7-47A3-802D-3B687802457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18AC96E-A5C4-4405-8C5E-3BB0FA2518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6063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29E4452-E21A-4D4E-A662-74F300112958}"/>
              </a:ext>
            </a:extLst>
          </p:cNvPr>
          <p:cNvSpPr>
            <a:spLocks noChangeArrowheads="1"/>
          </p:cNvSpPr>
          <p:nvPr/>
        </p:nvSpPr>
        <p:spPr bwMode="auto">
          <a:xfrm>
            <a:off x="1600200" y="3657600"/>
            <a:ext cx="58293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defRPr/>
            </a:pPr>
            <a:br>
              <a:rPr lang="en-US" sz="4050" b="1">
                <a:solidFill>
                  <a:schemeClr val="tx2"/>
                </a:solidFill>
                <a:effectLst>
                  <a:outerShdw blurRad="38100" dist="38100" dir="2700000" algn="tl">
                    <a:srgbClr val="000000"/>
                  </a:outerShdw>
                </a:effectLst>
              </a:rPr>
            </a:br>
            <a:endParaRPr lang="en-US" sz="2100" b="1">
              <a:effectLst>
                <a:outerShdw blurRad="38100" dist="38100" dir="2700000" algn="tl">
                  <a:srgbClr val="000000"/>
                </a:outerShdw>
              </a:effectLst>
              <a:latin typeface="Engravers MT" pitchFamily="18" charset="0"/>
            </a:endParaRPr>
          </a:p>
        </p:txBody>
      </p:sp>
      <p:sp>
        <p:nvSpPr>
          <p:cNvPr id="3075" name="TextBox 1">
            <a:extLst>
              <a:ext uri="{FF2B5EF4-FFF2-40B4-BE49-F238E27FC236}">
                <a16:creationId xmlns:a16="http://schemas.microsoft.com/office/drawing/2014/main" id="{8A529FEF-541A-42BD-B842-F3508F65D5E5}"/>
              </a:ext>
            </a:extLst>
          </p:cNvPr>
          <p:cNvSpPr txBox="1">
            <a:spLocks noChangeArrowheads="1"/>
          </p:cNvSpPr>
          <p:nvPr/>
        </p:nvSpPr>
        <p:spPr bwMode="auto">
          <a:xfrm>
            <a:off x="1657350" y="914400"/>
            <a:ext cx="57150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a:r>
              <a:rPr lang="en-US" altLang="en-US" sz="3000">
                <a:latin typeface="Book Antiqua" panose="02040602050305030304" pitchFamily="18" charset="0"/>
              </a:rPr>
              <a:t>To ensure due process, Arkansas courts have the obligation to provide language access so that every individual who appears in court can understand and effectively participate in the proceedings.</a:t>
            </a:r>
          </a:p>
        </p:txBody>
      </p:sp>
    </p:spTree>
    <p:extLst>
      <p:ext uri="{BB962C8B-B14F-4D97-AF65-F5344CB8AC3E}">
        <p14:creationId xmlns:p14="http://schemas.microsoft.com/office/powerpoint/2010/main" val="284711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97E4635-F1C4-45DF-822F-F07859E17FFC}"/>
              </a:ext>
            </a:extLst>
          </p:cNvPr>
          <p:cNvSpPr>
            <a:spLocks noGrp="1" noChangeArrowheads="1"/>
          </p:cNvSpPr>
          <p:nvPr>
            <p:ph type="title"/>
          </p:nvPr>
        </p:nvSpPr>
        <p:spPr>
          <a:xfrm>
            <a:off x="1200150" y="205979"/>
            <a:ext cx="6800850" cy="857250"/>
          </a:xfrm>
        </p:spPr>
        <p:txBody>
          <a:bodyPr>
            <a:normAutofit/>
          </a:bodyPr>
          <a:lstStyle/>
          <a:p>
            <a:pPr>
              <a:defRPr/>
            </a:pPr>
            <a:r>
              <a:rPr lang="en-US" altLang="en-US" cap="small" dirty="0">
                <a:latin typeface="Book Antiqua" panose="02040602050305030304" pitchFamily="18" charset="0"/>
              </a:rPr>
              <a:t>Supreme Court Delivers Per </a:t>
            </a:r>
            <a:r>
              <a:rPr lang="en-US" altLang="en-US" cap="small" dirty="0" err="1">
                <a:latin typeface="Book Antiqua" panose="02040602050305030304" pitchFamily="18" charset="0"/>
              </a:rPr>
              <a:t>Curiam</a:t>
            </a:r>
            <a:endParaRPr lang="en-US" altLang="en-US" cap="small" dirty="0">
              <a:latin typeface="Book Antiqua" panose="02040602050305030304" pitchFamily="18" charset="0"/>
            </a:endParaRPr>
          </a:p>
        </p:txBody>
      </p:sp>
      <p:sp>
        <p:nvSpPr>
          <p:cNvPr id="4099" name="Rectangle 3">
            <a:extLst>
              <a:ext uri="{FF2B5EF4-FFF2-40B4-BE49-F238E27FC236}">
                <a16:creationId xmlns:a16="http://schemas.microsoft.com/office/drawing/2014/main" id="{69712D60-DE84-41DB-9532-0DFE03BB5558}"/>
              </a:ext>
            </a:extLst>
          </p:cNvPr>
          <p:cNvSpPr>
            <a:spLocks noGrp="1" noChangeArrowheads="1"/>
          </p:cNvSpPr>
          <p:nvPr>
            <p:ph type="body" idx="1"/>
          </p:nvPr>
        </p:nvSpPr>
        <p:spPr>
          <a:xfrm>
            <a:off x="1314450" y="1200150"/>
            <a:ext cx="6515100" cy="3600450"/>
          </a:xfrm>
        </p:spPr>
        <p:txBody>
          <a:bodyPr/>
          <a:lstStyle/>
          <a:p>
            <a:pPr>
              <a:buFontTx/>
              <a:buNone/>
            </a:pPr>
            <a:r>
              <a:rPr lang="en-US" altLang="en-US" dirty="0">
                <a:solidFill>
                  <a:schemeClr val="hlink"/>
                </a:solidFill>
              </a:rPr>
              <a:t> </a:t>
            </a:r>
            <a:r>
              <a:rPr lang="en-US" altLang="en-US" dirty="0"/>
              <a:t>Supreme Court of Arkansas delivers Per </a:t>
            </a:r>
            <a:r>
              <a:rPr lang="en-US" altLang="en-US" dirty="0" err="1"/>
              <a:t>Curiam</a:t>
            </a:r>
            <a:r>
              <a:rPr lang="en-US" altLang="en-US" dirty="0"/>
              <a:t> on</a:t>
            </a:r>
          </a:p>
          <a:p>
            <a:pPr>
              <a:buFontTx/>
              <a:buNone/>
            </a:pPr>
            <a:r>
              <a:rPr lang="en-US" altLang="en-US" dirty="0"/>
              <a:t> September 30, 1999.</a:t>
            </a:r>
          </a:p>
          <a:p>
            <a:pPr>
              <a:buFontTx/>
              <a:buNone/>
            </a:pPr>
            <a:r>
              <a:rPr lang="en-US" altLang="en-US" i="1" dirty="0"/>
              <a:t>   “All persons, whether or not able to understand or communicate adequately in the English language, must be afforded rights when they appear in court.  It is the intent of this Per </a:t>
            </a:r>
            <a:r>
              <a:rPr lang="en-US" altLang="en-US" i="1" dirty="0" err="1"/>
              <a:t>Curiam</a:t>
            </a:r>
            <a:r>
              <a:rPr lang="en-US" altLang="en-US" i="1" dirty="0"/>
              <a:t> Order to provide for the certification, appointment and use of interpreters for non-English speaking parties or witnesses in all state and local court proceedings.</a:t>
            </a:r>
          </a:p>
        </p:txBody>
      </p:sp>
    </p:spTree>
    <p:extLst>
      <p:ext uri="{BB962C8B-B14F-4D97-AF65-F5344CB8AC3E}">
        <p14:creationId xmlns:p14="http://schemas.microsoft.com/office/powerpoint/2010/main" val="250992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F95F9-33FE-40B8-94D4-9CD5F50A1169}"/>
              </a:ext>
            </a:extLst>
          </p:cNvPr>
          <p:cNvSpPr>
            <a:spLocks noGrp="1"/>
          </p:cNvSpPr>
          <p:nvPr>
            <p:ph type="title"/>
          </p:nvPr>
        </p:nvSpPr>
        <p:spPr>
          <a:xfrm>
            <a:off x="1143000" y="205979"/>
            <a:ext cx="6858000" cy="857250"/>
          </a:xfrm>
        </p:spPr>
        <p:txBody>
          <a:bodyPr/>
          <a:lstStyle/>
          <a:p>
            <a:pPr>
              <a:defRPr/>
            </a:pPr>
            <a:r>
              <a:rPr lang="en-US" cap="small" dirty="0">
                <a:solidFill>
                  <a:schemeClr val="tx2">
                    <a:lumMod val="60000"/>
                    <a:lumOff val="40000"/>
                  </a:schemeClr>
                </a:solidFill>
                <a:latin typeface="+mn-lt"/>
              </a:rPr>
              <a:t>It’s The Law</a:t>
            </a:r>
          </a:p>
        </p:txBody>
      </p:sp>
      <p:sp>
        <p:nvSpPr>
          <p:cNvPr id="3" name="Content Placeholder 2">
            <a:extLst>
              <a:ext uri="{FF2B5EF4-FFF2-40B4-BE49-F238E27FC236}">
                <a16:creationId xmlns:a16="http://schemas.microsoft.com/office/drawing/2014/main" id="{94EE925E-5039-40F7-B1C1-49AECD793BBF}"/>
              </a:ext>
            </a:extLst>
          </p:cNvPr>
          <p:cNvSpPr>
            <a:spLocks noGrp="1"/>
          </p:cNvSpPr>
          <p:nvPr>
            <p:ph idx="1"/>
          </p:nvPr>
        </p:nvSpPr>
        <p:spPr>
          <a:xfrm>
            <a:off x="1257300" y="1200151"/>
            <a:ext cx="6515100" cy="3531394"/>
          </a:xfrm>
        </p:spPr>
        <p:txBody>
          <a:bodyPr>
            <a:normAutofit fontScale="85000" lnSpcReduction="20000"/>
          </a:bodyPr>
          <a:lstStyle/>
          <a:p>
            <a:pPr marL="102870">
              <a:buClr>
                <a:schemeClr val="tx1">
                  <a:shade val="95000"/>
                </a:schemeClr>
              </a:buClr>
              <a:defRPr/>
            </a:pPr>
            <a:r>
              <a:rPr lang="en-US" dirty="0"/>
              <a:t>Arkansas  Code Ann. § 16-10-1101 to § 16-10-1108 </a:t>
            </a:r>
          </a:p>
          <a:p>
            <a:pPr marL="102870">
              <a:buClr>
                <a:schemeClr val="tx1">
                  <a:shade val="95000"/>
                </a:schemeClr>
              </a:buClr>
              <a:defRPr/>
            </a:pPr>
            <a:r>
              <a:rPr lang="en-US" dirty="0"/>
              <a:t>	Court Interpreters</a:t>
            </a:r>
          </a:p>
          <a:p>
            <a:pPr marL="102870">
              <a:buClr>
                <a:schemeClr val="tx1">
                  <a:shade val="95000"/>
                </a:schemeClr>
              </a:buClr>
              <a:defRPr/>
            </a:pPr>
            <a:endParaRPr lang="en-US" dirty="0"/>
          </a:p>
          <a:p>
            <a:pPr marL="102870">
              <a:buClr>
                <a:schemeClr val="tx1">
                  <a:shade val="95000"/>
                </a:schemeClr>
              </a:buClr>
              <a:defRPr/>
            </a:pPr>
            <a:r>
              <a:rPr lang="en-US" dirty="0">
                <a:solidFill>
                  <a:schemeClr val="tx2"/>
                </a:solidFill>
              </a:rPr>
              <a:t>§ 16-10-1104. Appointment of interpreters</a:t>
            </a:r>
          </a:p>
          <a:p>
            <a:pPr marL="102870">
              <a:buClr>
                <a:schemeClr val="tx1">
                  <a:shade val="95000"/>
                </a:schemeClr>
              </a:buClr>
              <a:defRPr/>
            </a:pPr>
            <a:r>
              <a:rPr lang="en-US" dirty="0">
                <a:solidFill>
                  <a:schemeClr val="tx2"/>
                </a:solidFill>
              </a:rPr>
              <a:t>§ 16-10-1108. Compensation of interpreter</a:t>
            </a:r>
            <a:endParaRPr lang="en-US" dirty="0"/>
          </a:p>
          <a:p>
            <a:pPr marL="102870">
              <a:buClr>
                <a:schemeClr val="tx1">
                  <a:shade val="95000"/>
                </a:schemeClr>
              </a:buClr>
              <a:defRPr/>
            </a:pPr>
            <a:endParaRPr lang="en-US" dirty="0"/>
          </a:p>
          <a:p>
            <a:pPr marL="102870">
              <a:buClr>
                <a:schemeClr val="tx1">
                  <a:shade val="95000"/>
                </a:schemeClr>
              </a:buClr>
              <a:defRPr/>
            </a:pPr>
            <a:r>
              <a:rPr lang="en-US" dirty="0"/>
              <a:t>Arkansas Rules of Evidence.  Rule 1009</a:t>
            </a:r>
          </a:p>
          <a:p>
            <a:pPr marL="438912" lvl="1">
              <a:defRPr/>
            </a:pPr>
            <a:r>
              <a:rPr lang="en-US" dirty="0"/>
              <a:t>Translation of Foreign Language Documents and Recordings</a:t>
            </a:r>
          </a:p>
          <a:p>
            <a:pPr marL="102870">
              <a:buClr>
                <a:schemeClr val="tx1">
                  <a:shade val="95000"/>
                </a:schemeClr>
              </a:buClr>
              <a:defRPr/>
            </a:pPr>
            <a:endParaRPr lang="en-US" dirty="0"/>
          </a:p>
        </p:txBody>
      </p:sp>
    </p:spTree>
    <p:extLst>
      <p:ext uri="{BB962C8B-B14F-4D97-AF65-F5344CB8AC3E}">
        <p14:creationId xmlns:p14="http://schemas.microsoft.com/office/powerpoint/2010/main" val="184675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06AE62B4-6EF1-493B-B458-E606EC542F8E}"/>
              </a:ext>
            </a:extLst>
          </p:cNvPr>
          <p:cNvSpPr>
            <a:spLocks noGrp="1" noChangeArrowheads="1"/>
          </p:cNvSpPr>
          <p:nvPr>
            <p:ph type="title"/>
          </p:nvPr>
        </p:nvSpPr>
        <p:spPr>
          <a:xfrm>
            <a:off x="1143000" y="57150"/>
            <a:ext cx="6858000" cy="1371600"/>
          </a:xfrm>
        </p:spPr>
        <p:txBody>
          <a:bodyPr/>
          <a:lstStyle/>
          <a:p>
            <a:pPr>
              <a:defRPr/>
            </a:pPr>
            <a:r>
              <a:rPr lang="en-US" cap="small" dirty="0">
                <a:solidFill>
                  <a:schemeClr val="tx2">
                    <a:lumMod val="60000"/>
                    <a:lumOff val="40000"/>
                  </a:schemeClr>
                </a:solidFill>
                <a:latin typeface="Book Antiqua" panose="02040602050305030304" pitchFamily="18" charset="0"/>
              </a:rPr>
              <a:t>Role of the Interpreter</a:t>
            </a:r>
          </a:p>
        </p:txBody>
      </p:sp>
      <p:sp>
        <p:nvSpPr>
          <p:cNvPr id="2" name="TextBox 1">
            <a:extLst>
              <a:ext uri="{FF2B5EF4-FFF2-40B4-BE49-F238E27FC236}">
                <a16:creationId xmlns:a16="http://schemas.microsoft.com/office/drawing/2014/main" id="{06AA5682-0F9A-4E94-AC5E-964F4477BB12}"/>
              </a:ext>
            </a:extLst>
          </p:cNvPr>
          <p:cNvSpPr txBox="1"/>
          <p:nvPr/>
        </p:nvSpPr>
        <p:spPr>
          <a:xfrm>
            <a:off x="1428750" y="1543051"/>
            <a:ext cx="6343650" cy="2169825"/>
          </a:xfrm>
          <a:prstGeom prst="rect">
            <a:avLst/>
          </a:prstGeom>
          <a:noFill/>
        </p:spPr>
        <p:txBody>
          <a:bodyPr>
            <a:spAutoFit/>
          </a:bodyPr>
          <a:lstStyle/>
          <a:p>
            <a:pPr algn="just">
              <a:defRPr/>
            </a:pPr>
            <a:r>
              <a:rPr lang="en-US" sz="2250" dirty="0"/>
              <a:t>To place the </a:t>
            </a:r>
            <a:r>
              <a:rPr lang="en-US" sz="2250" b="1" dirty="0">
                <a:solidFill>
                  <a:srgbClr val="FF0000"/>
                </a:solidFill>
              </a:rPr>
              <a:t>Limited English Proficiency (LEP) </a:t>
            </a:r>
            <a:r>
              <a:rPr lang="en-US" sz="2250" dirty="0"/>
              <a:t>individual, as closely as is linguistically possible, in the same situation as an English hearing person of the same level of intelligence and education </a:t>
            </a:r>
            <a:r>
              <a:rPr lang="en-US" sz="2250" b="1" dirty="0">
                <a:solidFill>
                  <a:srgbClr val="FF0000"/>
                </a:solidFill>
              </a:rPr>
              <a:t>without giving an advantage or disadvantage</a:t>
            </a:r>
            <a:r>
              <a:rPr lang="en-US" sz="2250" dirty="0"/>
              <a:t>.</a:t>
            </a:r>
          </a:p>
        </p:txBody>
      </p:sp>
    </p:spTree>
    <p:extLst>
      <p:ext uri="{BB962C8B-B14F-4D97-AF65-F5344CB8AC3E}">
        <p14:creationId xmlns:p14="http://schemas.microsoft.com/office/powerpoint/2010/main" val="428791813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D6A6D4E-74C9-4203-947B-AD425282C019}"/>
              </a:ext>
            </a:extLst>
          </p:cNvPr>
          <p:cNvSpPr>
            <a:spLocks noGrp="1" noRot="1" noChangeArrowheads="1"/>
          </p:cNvSpPr>
          <p:nvPr>
            <p:ph type="title"/>
          </p:nvPr>
        </p:nvSpPr>
        <p:spPr>
          <a:xfrm>
            <a:off x="1143000" y="114300"/>
            <a:ext cx="6629400" cy="857250"/>
          </a:xfrm>
        </p:spPr>
        <p:txBody>
          <a:bodyPr/>
          <a:lstStyle/>
          <a:p>
            <a:pPr>
              <a:defRPr/>
            </a:pPr>
            <a:r>
              <a:rPr lang="en-US" altLang="en-US" cap="small" dirty="0">
                <a:solidFill>
                  <a:schemeClr val="tx2">
                    <a:lumMod val="60000"/>
                    <a:lumOff val="40000"/>
                  </a:schemeClr>
                </a:solidFill>
                <a:latin typeface="+mn-lt"/>
              </a:rPr>
              <a:t>How Do They Do It?</a:t>
            </a:r>
          </a:p>
        </p:txBody>
      </p:sp>
      <p:sp>
        <p:nvSpPr>
          <p:cNvPr id="14339" name="Rectangle 3">
            <a:extLst>
              <a:ext uri="{FF2B5EF4-FFF2-40B4-BE49-F238E27FC236}">
                <a16:creationId xmlns:a16="http://schemas.microsoft.com/office/drawing/2014/main" id="{F0A5CBDD-087A-4993-A37D-6DF724A92A1F}"/>
              </a:ext>
            </a:extLst>
          </p:cNvPr>
          <p:cNvSpPr>
            <a:spLocks noGrp="1" noChangeArrowheads="1"/>
          </p:cNvSpPr>
          <p:nvPr>
            <p:ph idx="1"/>
          </p:nvPr>
        </p:nvSpPr>
        <p:spPr>
          <a:xfrm>
            <a:off x="1485900" y="1143000"/>
            <a:ext cx="6515100" cy="4400550"/>
          </a:xfrm>
        </p:spPr>
        <p:txBody>
          <a:bodyPr>
            <a:normAutofit fontScale="85000" lnSpcReduction="20000"/>
          </a:bodyPr>
          <a:lstStyle/>
          <a:p>
            <a:pPr marL="411480" indent="-308610">
              <a:lnSpc>
                <a:spcPct val="80000"/>
              </a:lnSpc>
              <a:buClr>
                <a:schemeClr val="tx1">
                  <a:shade val="95000"/>
                </a:schemeClr>
              </a:buClr>
              <a:buFont typeface="Wingdings 2"/>
              <a:buChar char=""/>
              <a:defRPr/>
            </a:pPr>
            <a:r>
              <a:rPr lang="en-US" altLang="en-US" dirty="0"/>
              <a:t>SERVE AS A </a:t>
            </a:r>
            <a:r>
              <a:rPr lang="en-US" altLang="en-US" dirty="0">
                <a:solidFill>
                  <a:srgbClr val="CC3300"/>
                </a:solidFill>
              </a:rPr>
              <a:t>CONDUIT</a:t>
            </a:r>
          </a:p>
          <a:p>
            <a:pPr marL="411480" indent="-308610">
              <a:lnSpc>
                <a:spcPct val="80000"/>
              </a:lnSpc>
              <a:buClr>
                <a:schemeClr val="tx1">
                  <a:shade val="95000"/>
                </a:schemeClr>
              </a:buClr>
              <a:defRPr/>
            </a:pPr>
            <a:endParaRPr lang="en-US" altLang="en-US" dirty="0">
              <a:solidFill>
                <a:srgbClr val="CC3300"/>
              </a:solidFill>
            </a:endParaRPr>
          </a:p>
          <a:p>
            <a:pPr marL="411480" indent="-308610">
              <a:lnSpc>
                <a:spcPct val="80000"/>
              </a:lnSpc>
              <a:buClr>
                <a:schemeClr val="tx1">
                  <a:shade val="95000"/>
                </a:schemeClr>
              </a:buClr>
              <a:buFont typeface="Wingdings 2"/>
              <a:buChar char=""/>
              <a:defRPr/>
            </a:pPr>
            <a:r>
              <a:rPr lang="en-US" altLang="en-US" dirty="0"/>
              <a:t>MAINTAIN </a:t>
            </a:r>
            <a:r>
              <a:rPr lang="en-US" altLang="en-US" dirty="0">
                <a:solidFill>
                  <a:srgbClr val="CC3300"/>
                </a:solidFill>
              </a:rPr>
              <a:t>TRUE</a:t>
            </a:r>
            <a:r>
              <a:rPr lang="en-US" altLang="en-US" dirty="0"/>
              <a:t> MEANING</a:t>
            </a:r>
          </a:p>
          <a:p>
            <a:pPr marL="411480" indent="-308610">
              <a:lnSpc>
                <a:spcPct val="80000"/>
              </a:lnSpc>
              <a:buClr>
                <a:schemeClr val="tx1">
                  <a:shade val="95000"/>
                </a:schemeClr>
              </a:buClr>
              <a:defRPr/>
            </a:pPr>
            <a:endParaRPr lang="en-US" altLang="en-US" dirty="0"/>
          </a:p>
          <a:p>
            <a:pPr marL="411480" indent="-308610">
              <a:lnSpc>
                <a:spcPct val="80000"/>
              </a:lnSpc>
              <a:buClr>
                <a:schemeClr val="tx1">
                  <a:shade val="95000"/>
                </a:schemeClr>
              </a:buClr>
              <a:buFont typeface="Wingdings 2"/>
              <a:buChar char=""/>
              <a:defRPr/>
            </a:pPr>
            <a:r>
              <a:rPr lang="en-US" altLang="en-US" dirty="0"/>
              <a:t>CONSERVE LANGUAGE </a:t>
            </a:r>
            <a:r>
              <a:rPr lang="en-US" altLang="en-US" dirty="0">
                <a:solidFill>
                  <a:srgbClr val="CC3300"/>
                </a:solidFill>
              </a:rPr>
              <a:t>LEVEL</a:t>
            </a:r>
          </a:p>
          <a:p>
            <a:pPr marL="411480" indent="-308610">
              <a:lnSpc>
                <a:spcPct val="80000"/>
              </a:lnSpc>
              <a:buClr>
                <a:schemeClr val="tx1">
                  <a:shade val="95000"/>
                </a:schemeClr>
              </a:buClr>
              <a:defRPr/>
            </a:pPr>
            <a:endParaRPr lang="en-US" altLang="en-US" dirty="0">
              <a:solidFill>
                <a:srgbClr val="CC3300"/>
              </a:solidFill>
            </a:endParaRPr>
          </a:p>
          <a:p>
            <a:pPr marL="411480" indent="-308610">
              <a:lnSpc>
                <a:spcPct val="80000"/>
              </a:lnSpc>
              <a:buClr>
                <a:schemeClr val="tx1">
                  <a:shade val="95000"/>
                </a:schemeClr>
              </a:buClr>
              <a:buFont typeface="Wingdings 2"/>
              <a:buChar char=""/>
              <a:defRPr/>
            </a:pPr>
            <a:r>
              <a:rPr lang="en-US" altLang="en-US" dirty="0"/>
              <a:t>WITHOUT </a:t>
            </a:r>
            <a:r>
              <a:rPr lang="en-US" altLang="en-US" dirty="0">
                <a:solidFill>
                  <a:srgbClr val="FF0000"/>
                </a:solidFill>
              </a:rPr>
              <a:t>CHANGING</a:t>
            </a:r>
            <a:r>
              <a:rPr lang="en-US" altLang="en-US" dirty="0"/>
              <a:t>, </a:t>
            </a:r>
            <a:r>
              <a:rPr lang="en-US" altLang="en-US" dirty="0">
                <a:solidFill>
                  <a:srgbClr val="FF0000"/>
                </a:solidFill>
              </a:rPr>
              <a:t>ADDING</a:t>
            </a:r>
            <a:r>
              <a:rPr lang="en-US" altLang="en-US" dirty="0"/>
              <a:t>, </a:t>
            </a:r>
            <a:r>
              <a:rPr lang="en-US" altLang="en-US" dirty="0">
                <a:solidFill>
                  <a:srgbClr val="FF0000"/>
                </a:solidFill>
              </a:rPr>
              <a:t>DELETING, OMITTING </a:t>
            </a:r>
          </a:p>
          <a:p>
            <a:pPr marL="102870">
              <a:lnSpc>
                <a:spcPct val="80000"/>
              </a:lnSpc>
              <a:buClr>
                <a:schemeClr val="tx1">
                  <a:shade val="95000"/>
                </a:schemeClr>
              </a:buClr>
              <a:defRPr/>
            </a:pPr>
            <a:endParaRPr lang="en-US" altLang="en-US" dirty="0">
              <a:solidFill>
                <a:srgbClr val="FF0000"/>
              </a:solidFill>
            </a:endParaRPr>
          </a:p>
          <a:p>
            <a:pPr marL="411480" indent="-308610">
              <a:lnSpc>
                <a:spcPct val="80000"/>
              </a:lnSpc>
              <a:buClr>
                <a:schemeClr val="tx1">
                  <a:shade val="95000"/>
                </a:schemeClr>
              </a:buClr>
              <a:buFont typeface="Wingdings 2"/>
              <a:buChar char=""/>
              <a:defRPr/>
            </a:pPr>
            <a:r>
              <a:rPr lang="en-US" altLang="en-US" dirty="0"/>
              <a:t>CODE OF ETHICS</a:t>
            </a:r>
          </a:p>
          <a:p>
            <a:pPr marL="411480" indent="-308610">
              <a:lnSpc>
                <a:spcPct val="80000"/>
              </a:lnSpc>
              <a:buClr>
                <a:schemeClr val="tx1">
                  <a:shade val="95000"/>
                </a:schemeClr>
              </a:buClr>
              <a:buFont typeface="Wingdings 2"/>
              <a:buChar char=""/>
              <a:defRPr/>
            </a:pPr>
            <a:endParaRPr lang="en-US" altLang="en-US" dirty="0"/>
          </a:p>
          <a:p>
            <a:pPr marL="411480" indent="-308610">
              <a:lnSpc>
                <a:spcPct val="80000"/>
              </a:lnSpc>
              <a:buClr>
                <a:schemeClr val="tx1">
                  <a:shade val="95000"/>
                </a:schemeClr>
              </a:buClr>
              <a:defRPr/>
            </a:pPr>
            <a:endParaRPr lang="en-US" altLang="en-US" dirty="0">
              <a:solidFill>
                <a:srgbClr val="FF0000"/>
              </a:solidFill>
            </a:endParaRPr>
          </a:p>
          <a:p>
            <a:pPr marL="411480" indent="-308610">
              <a:lnSpc>
                <a:spcPct val="80000"/>
              </a:lnSpc>
              <a:buClr>
                <a:schemeClr val="tx1">
                  <a:shade val="95000"/>
                </a:schemeClr>
              </a:buClr>
              <a:defRPr/>
            </a:pPr>
            <a:endParaRPr lang="en-US" altLang="en-US" dirty="0"/>
          </a:p>
          <a:p>
            <a:pPr marL="1159002" lvl="4" indent="-137160">
              <a:lnSpc>
                <a:spcPct val="80000"/>
              </a:lnSpc>
              <a:defRPr/>
            </a:pPr>
            <a:r>
              <a:rPr lang="en-US" altLang="en-US" sz="600" dirty="0"/>
              <a:t>                                                                                                                                                  1 of 3</a:t>
            </a:r>
          </a:p>
        </p:txBody>
      </p:sp>
    </p:spTree>
    <p:extLst>
      <p:ext uri="{BB962C8B-B14F-4D97-AF65-F5344CB8AC3E}">
        <p14:creationId xmlns:p14="http://schemas.microsoft.com/office/powerpoint/2010/main" val="20225862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checkerboard(across)">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checkerboard(across)">
                                      <p:cBhvr>
                                        <p:cTn id="17" dur="500"/>
                                        <p:tgtEl>
                                          <p:spTgt spid="1433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4339">
                                            <p:txEl>
                                              <p:pRg st="6" end="6"/>
                                            </p:txEl>
                                          </p:spTgt>
                                        </p:tgtEl>
                                        <p:attrNameLst>
                                          <p:attrName>style.visibility</p:attrName>
                                        </p:attrNameLst>
                                      </p:cBhvr>
                                      <p:to>
                                        <p:strVal val="visible"/>
                                      </p:to>
                                    </p:set>
                                    <p:animEffect transition="in" filter="checkerboard(across)">
                                      <p:cBhvr>
                                        <p:cTn id="22" dur="500"/>
                                        <p:tgtEl>
                                          <p:spTgt spid="1433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4339">
                                            <p:txEl>
                                              <p:pRg st="8" end="8"/>
                                            </p:txEl>
                                          </p:spTgt>
                                        </p:tgtEl>
                                        <p:attrNameLst>
                                          <p:attrName>style.visibility</p:attrName>
                                        </p:attrNameLst>
                                      </p:cBhvr>
                                      <p:to>
                                        <p:strVal val="visible"/>
                                      </p:to>
                                    </p:set>
                                    <p:animEffect transition="in" filter="checkerboard(across)">
                                      <p:cBhvr>
                                        <p:cTn id="27"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dirty="0"/>
              <a:t>What’s wrong with this?</a:t>
            </a:r>
          </a:p>
        </p:txBody>
      </p:sp>
      <p:sp>
        <p:nvSpPr>
          <p:cNvPr id="128" name="Shape 12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a:spcBef>
                <a:spcPts val="0"/>
              </a:spcBef>
              <a:buNone/>
            </a:pPr>
            <a:r>
              <a:rPr lang="en" sz="3000" dirty="0"/>
              <a:t>Colorless green ideas sleep furiously.</a:t>
            </a:r>
          </a:p>
          <a:p>
            <a:pPr lvl="0">
              <a:spcBef>
                <a:spcPts val="0"/>
              </a:spcBef>
              <a:buNone/>
            </a:pPr>
            <a:endParaRPr sz="3000" dirty="0"/>
          </a:p>
          <a:p>
            <a:pPr lvl="0">
              <a:spcBef>
                <a:spcPts val="0"/>
              </a:spcBef>
              <a:buNone/>
            </a:pPr>
            <a:r>
              <a:rPr lang="en" sz="3000" dirty="0"/>
              <a:t>What did you bring that book that I did not want to be read to out of up for?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How about this?</a:t>
            </a:r>
          </a:p>
        </p:txBody>
      </p:sp>
      <p:sp>
        <p:nvSpPr>
          <p:cNvPr id="134" name="Shape 13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200000"/>
              </a:lnSpc>
              <a:spcBef>
                <a:spcPts val="0"/>
              </a:spcBef>
              <a:spcAft>
                <a:spcPts val="0"/>
              </a:spcAft>
              <a:buNone/>
            </a:pPr>
            <a:r>
              <a:rPr lang="en" sz="3000" dirty="0">
                <a:solidFill>
                  <a:srgbClr val="000000"/>
                </a:solidFill>
                <a:highlight>
                  <a:srgbClr val="FFFFFF"/>
                </a:highlight>
                <a:latin typeface="Times New Roman"/>
                <a:ea typeface="Times New Roman"/>
                <a:cs typeface="Times New Roman"/>
                <a:sym typeface="Times New Roman"/>
              </a:rPr>
              <a:t>Heu, modo itera omnia quae mihi nunc nuper narravisti, sed nunc Anglice.</a:t>
            </a:r>
          </a:p>
          <a:p>
            <a:pPr lvl="0" indent="457200">
              <a:lnSpc>
                <a:spcPct val="200000"/>
              </a:lnSpc>
              <a:spcBef>
                <a:spcPts val="0"/>
              </a:spcBef>
              <a:spcAft>
                <a:spcPts val="0"/>
              </a:spcAft>
              <a:buNone/>
            </a:pPr>
            <a:r>
              <a:rPr lang="en" sz="3000" dirty="0">
                <a:solidFill>
                  <a:srgbClr val="000000"/>
                </a:solidFill>
                <a:latin typeface="Times New Roman"/>
                <a:ea typeface="Times New Roman"/>
                <a:cs typeface="Times New Roman"/>
                <a:sym typeface="Times New Roman"/>
              </a:rPr>
              <a:t>--</a:t>
            </a:r>
            <a:r>
              <a:rPr lang="en" sz="3000" dirty="0">
                <a:solidFill>
                  <a:srgbClr val="EFEFEF"/>
                </a:solidFill>
                <a:latin typeface="Times New Roman"/>
                <a:ea typeface="Times New Roman"/>
                <a:cs typeface="Times New Roman"/>
                <a:sym typeface="Times New Roman"/>
              </a:rPr>
              <a:t>Henry Beard, Latin for All Occasions, p. 35. </a:t>
            </a:r>
          </a:p>
          <a:p>
            <a:pPr lvl="0">
              <a:spcBef>
                <a:spcPts val="0"/>
              </a:spcBef>
              <a:buNone/>
            </a:pPr>
            <a:endParaRPr dirty="0"/>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1476</Words>
  <Application>Microsoft Office PowerPoint</Application>
  <PresentationFormat>On-screen Show (16:9)</PresentationFormat>
  <Paragraphs>174</Paragraphs>
  <Slides>28</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Times New Roman</vt:lpstr>
      <vt:lpstr>Wingdings 2</vt:lpstr>
      <vt:lpstr>Engravers MT</vt:lpstr>
      <vt:lpstr>Noto Symbol</vt:lpstr>
      <vt:lpstr>Oswald</vt:lpstr>
      <vt:lpstr>Average</vt:lpstr>
      <vt:lpstr>Book Antiqua</vt:lpstr>
      <vt:lpstr>slate</vt:lpstr>
      <vt:lpstr>Immigration Law Update  and How to Work with Interpreters</vt:lpstr>
      <vt:lpstr>Developments in Immigration</vt:lpstr>
      <vt:lpstr>PowerPoint Presentation</vt:lpstr>
      <vt:lpstr>Supreme Court Delivers Per Curiam</vt:lpstr>
      <vt:lpstr>It’s The Law</vt:lpstr>
      <vt:lpstr>Role of the Interpreter</vt:lpstr>
      <vt:lpstr>How Do They Do It?</vt:lpstr>
      <vt:lpstr>What’s wrong with this?</vt:lpstr>
      <vt:lpstr>How about this?</vt:lpstr>
      <vt:lpstr>How languages work</vt:lpstr>
      <vt:lpstr>Res</vt:lpstr>
      <vt:lpstr>What about “day”?</vt:lpstr>
      <vt:lpstr>Forms of “res” in Latin</vt:lpstr>
      <vt:lpstr>Fortunately</vt:lpstr>
      <vt:lpstr>Understanding the problem</vt:lpstr>
      <vt:lpstr>Bilingualism</vt:lpstr>
      <vt:lpstr>Names</vt:lpstr>
      <vt:lpstr>When you need an interpreter</vt:lpstr>
      <vt:lpstr>“Word-for-Word” translation</vt:lpstr>
      <vt:lpstr>Assess the need for an interpreter as soon as possible.  </vt:lpstr>
      <vt:lpstr>Give the interpreter time and information to prepare.</vt:lpstr>
      <vt:lpstr>Role of Interpreter</vt:lpstr>
      <vt:lpstr>Computer Assisted Translation</vt:lpstr>
      <vt:lpstr>What the Interpreter is not supposed to do.</vt:lpstr>
      <vt:lpstr>Fail Safe (1964)</vt:lpstr>
      <vt:lpstr>The President:   Buck, I'll talk to the Soviet premier now.  You'll translate what he says to me. He'll have his own translator telling him what I say...but I want something more from you. The premier says what he means.but sometimes there's more in a man's voice than in his words.   There are words in one language that don't mean the same in another. You follow me?  Buck:  I think so, sir. </vt:lpstr>
      <vt:lpstr>Unless you’re the President, and nuclear armageddon is imminent:  Don’t ask an interpreter to do this.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Law Update  and How to Work with Interpreters</dc:title>
  <dc:creator>Gerry Schulze</dc:creator>
  <cp:lastModifiedBy>Gerry Schulze</cp:lastModifiedBy>
  <cp:revision>7</cp:revision>
  <dcterms:modified xsi:type="dcterms:W3CDTF">2018-06-05T15:02:24Z</dcterms:modified>
</cp:coreProperties>
</file>